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Экскурсия в лабораторию парка чудес Галилео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1" y="1923803"/>
            <a:ext cx="5237018" cy="38119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дублера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60401_152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632" y="760650"/>
            <a:ext cx="2111495" cy="3136250"/>
          </a:xfrm>
        </p:spPr>
      </p:pic>
      <p:pic>
        <p:nvPicPr>
          <p:cNvPr id="5" name="Рисунок 4" descr="IMG_20160401_1558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4974" y="1508165"/>
            <a:ext cx="2029753" cy="3206338"/>
          </a:xfrm>
          <a:prstGeom prst="rect">
            <a:avLst/>
          </a:prstGeom>
        </p:spPr>
      </p:pic>
      <p:pic>
        <p:nvPicPr>
          <p:cNvPr id="6" name="Рисунок 5" descr="IMG_20160401_173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5970" y="819397"/>
            <a:ext cx="1846984" cy="3283527"/>
          </a:xfrm>
          <a:prstGeom prst="rect">
            <a:avLst/>
          </a:prstGeom>
        </p:spPr>
      </p:pic>
      <p:pic>
        <p:nvPicPr>
          <p:cNvPr id="7" name="Рисунок 6" descr="IMG-20160404-WA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3659" y="2766952"/>
            <a:ext cx="2217718" cy="326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семейных фотогазет: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«Чтоб расти и закаляться, нужно спортом заниматься»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40" y="1925576"/>
            <a:ext cx="1996387" cy="3886881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47" y="1993800"/>
            <a:ext cx="2084217" cy="3916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56" y="1967848"/>
            <a:ext cx="2021760" cy="39655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Русские народные игры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IMG-20160820-WA0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9506" y="1460665"/>
            <a:ext cx="3424926" cy="4502542"/>
          </a:xfrm>
        </p:spPr>
      </p:pic>
      <p:pic>
        <p:nvPicPr>
          <p:cNvPr id="6" name="Содержимое 3" descr="IMG-20160820-WA0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46" y="1484415"/>
            <a:ext cx="3916509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1" y="328354"/>
            <a:ext cx="3239589" cy="32395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645" y="522198"/>
            <a:ext cx="3069771" cy="3500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13" y="1692963"/>
            <a:ext cx="2230890" cy="3966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4" y="3678416"/>
            <a:ext cx="3156681" cy="2971767"/>
          </a:xfrm>
          <a:prstGeom prst="rect">
            <a:avLst/>
          </a:prstGeom>
        </p:spPr>
      </p:pic>
      <p:pic>
        <p:nvPicPr>
          <p:cNvPr id="7" name="Рисунок 6" descr="IMG_20151126_1406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60922" y="4143380"/>
            <a:ext cx="2714620" cy="2471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5970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99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участок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60513_1712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7189" y="1077479"/>
            <a:ext cx="1862113" cy="3043258"/>
          </a:xfrm>
        </p:spPr>
      </p:pic>
      <p:pic>
        <p:nvPicPr>
          <p:cNvPr id="5" name="Рисунок 4" descr="IMG_20160513_1725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0715" y="1150257"/>
            <a:ext cx="2121787" cy="3386118"/>
          </a:xfrm>
          <a:prstGeom prst="rect">
            <a:avLst/>
          </a:prstGeom>
        </p:spPr>
      </p:pic>
      <p:pic>
        <p:nvPicPr>
          <p:cNvPr id="6" name="Рисунок 5" descr="IMG_20160513_1725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0635" y="825665"/>
            <a:ext cx="1774433" cy="2962565"/>
          </a:xfrm>
          <a:prstGeom prst="rect">
            <a:avLst/>
          </a:prstGeom>
        </p:spPr>
      </p:pic>
      <p:pic>
        <p:nvPicPr>
          <p:cNvPr id="7" name="Рисунок 6" descr="IMG_20160513_1726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9590" y="3359067"/>
            <a:ext cx="1854592" cy="3297052"/>
          </a:xfrm>
          <a:prstGeom prst="rect">
            <a:avLst/>
          </a:prstGeom>
        </p:spPr>
      </p:pic>
      <p:pic>
        <p:nvPicPr>
          <p:cNvPr id="8" name="Рисунок 7" descr="IMG_20160513_1725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294" y="3443844"/>
            <a:ext cx="2157413" cy="31053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Экскурсия в лабораторию парка чудес Галилео</vt:lpstr>
      <vt:lpstr>День дублера</vt:lpstr>
      <vt:lpstr>конкурс семейных фотогазет: «Чтоб расти и закаляться, нужно спортом заниматься»</vt:lpstr>
      <vt:lpstr>Русские народные игры</vt:lpstr>
      <vt:lpstr>Выставки</vt:lpstr>
      <vt:lpstr>Наш участок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Экскурсия в лабораторию парка чудес Галилео</dc:title>
  <dc:creator>user</dc:creator>
  <cp:lastModifiedBy>Пользователь Windows</cp:lastModifiedBy>
  <cp:revision>1</cp:revision>
  <dcterms:created xsi:type="dcterms:W3CDTF">2019-09-08T22:15:08Z</dcterms:created>
  <dcterms:modified xsi:type="dcterms:W3CDTF">2019-09-08T22:18:29Z</dcterms:modified>
</cp:coreProperties>
</file>