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60" autoAdjust="0"/>
  </p:normalViewPr>
  <p:slideViewPr>
    <p:cSldViewPr>
      <p:cViewPr varScale="1">
        <p:scale>
          <a:sx n="74" d="100"/>
          <a:sy n="74" d="100"/>
        </p:scale>
        <p:origin x="-108" y="-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70201_143909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города Новосибирска «Детский сад № 59 «Золотой Петушок»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786874" cy="5257800"/>
          </a:xfrm>
        </p:spPr>
        <p:txBody>
          <a:bodyPr>
            <a:normAutofit fontScale="85000" lnSpcReduction="20000"/>
          </a:bodyPr>
          <a:lstStyle/>
          <a:p>
            <a:pPr algn="ctr">
              <a:spcBef>
                <a:spcPts val="0"/>
              </a:spcBef>
              <a:buNone/>
            </a:pPr>
            <a:endParaRPr lang="ru-RU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«День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рождение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Петушка»</a:t>
            </a:r>
          </a:p>
          <a:p>
            <a:pPr algn="just">
              <a:spcBef>
                <a:spcPts val="0"/>
              </a:spcBef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Грунин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Ярослав,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Сенцова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Яна,</a:t>
            </a:r>
          </a:p>
          <a:p>
            <a:pPr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Сафиянов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Роман</a:t>
            </a:r>
          </a:p>
          <a:p>
            <a:pPr>
              <a:spcBef>
                <a:spcPts val="0"/>
              </a:spcBef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Организаторы: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воспитатели Ананьева Е.В., Смородина А.Ю.</a:t>
            </a:r>
          </a:p>
          <a:p>
            <a:pPr algn="ctr">
              <a:spcBef>
                <a:spcPts val="0"/>
              </a:spcBef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2017 г. Новосибирск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Сказка «День рождения Петушка»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8992" y="1000108"/>
            <a:ext cx="2714644" cy="5643602"/>
          </a:xfrm>
        </p:spPr>
        <p:txBody>
          <a:bodyPr>
            <a:normAutofit fontScale="32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-День рождения Петушка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Отмечает детвора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Поздравляют символ сада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Угощеньями сполна.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Кто печенье подарил,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Кто вареньем угостил,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конфеты, и торты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Оказались так вкусны!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Петушок идёт чуть весел,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Грустно голову повесил,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икает, и кряхтит,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Охает и ахает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него живот болит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 того 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плакает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пути он встретил деток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 «Улыбки» группы 8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Майя с Колей удивились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спросили: «Что с  тобою?»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-Здравствуй, Петя – петушок,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Золотой ты гребешок!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грустишь?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Нам дай ответ.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Ой, объелся я конфет!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ещё было печенье,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Торт и множество варенья.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День Рожденье у меня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 поздравили друзья!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Ох, и тяжка боль моя!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-Разве можно столько есть?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диету нужно сесть!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Ты, Петруша, не ворчи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Лучше о еде молчи!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 во всём ты виноват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Ел и ел ты всё подряд.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-Вы, ребята, помогите,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мне делать подскажите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Мне болеть никак нельзя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Символ сада я друзья!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643702" y="1000108"/>
            <a:ext cx="2286016" cy="5643602"/>
          </a:xfrm>
        </p:spPr>
        <p:txBody>
          <a:bodyPr>
            <a:normAutofit fontScale="32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Не печалься, Петушок,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Золотой, ты гребешок.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 дадим тебе совет,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Чтоб не знал ты больше бед!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-Вкусно все поесть мы любим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питаться в саду будем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 совсем не всухомятку,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как надо по порядку!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-Борщ на первое съедаем,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Кашу просто обожаем,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котлеты, и компот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Так и просятся к нам в рот!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-Молоком мы запиваем,                  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Бифилин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употребляем                   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Фрукты, овощи едим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здоровьем дорожим!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-Знать нам всем одно лишь нужно,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здоровьем следить нужно!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Кушать надо в одно время,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Соблюдая  гигиену!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-Колу, фанту выливаем,</a:t>
            </a:r>
          </a:p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Чипсы 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фаст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фуд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бросаем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Больше их мы не жуём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витаминами живём!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-Петушок наш не болей,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Выздоравливай скорей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Помни правила питанья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Чтоб не зря были старанья!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болезнь ты побеждай,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здоровье сохраняй!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-Помнят взрослые и дети,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ценней всего на свете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здоровьем нам следить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Гигиеной        дорожить,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Рано утром закаляться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с гимнастикой справляться,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питанием следить,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Чтоб здоровенькими быть!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682ba30667e711e4abe474d4352ba423_dfc00c40bf2f11e4a33674d4352ba423-480x6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928670"/>
            <a:ext cx="3000396" cy="56673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2447b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1 этап. Выбор темы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воскресенье у одного мальчика из нашей группы было день рожденья! «Праздник живота», как он сам говорил. И этот праздник закончился тем, что у ребёнка заболел не только живот, но и высыпала аллергическая сыпь. А тут ещё день рождение нашего детского сада «Золотого петушка», дети очень забеспокоились, а что произойдет с нашим золотым петушком, если он будет неправильно питаться.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57b21f3e2ea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5500702"/>
            <a:ext cx="3214678" cy="13572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2447b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познавательный интерес детей к правильному питанию;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умение ответственно относиться к своему здоровью;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объединению детей и взрослых на основе ценностей правильного питания для сохранения здоровья;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обеспечить детей необходимой информацией, позволяющей сохранять и укреплять своё здоровье.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формирование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навыков правильного здорового питания у детей старшего дошкольного возраста.</a:t>
            </a:r>
            <a:endParaRPr lang="ru-RU" sz="2800" b="1" dirty="0"/>
          </a:p>
        </p:txBody>
      </p:sp>
      <p:pic>
        <p:nvPicPr>
          <p:cNvPr id="5" name="Рисунок 4" descr="57b21f3e2ea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5643578"/>
            <a:ext cx="2714612" cy="12144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2447b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информационно-творческий,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мультимедийный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долговременный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(1 месяца)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детей сформируется осознанное отношение к правильному питанию, они узнают какие продукты питания полезные, а какие вредные для здоровья, что нужно кушать и как нужно кушать, чтобы не болеть.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57b21f3e2ea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4857760"/>
            <a:ext cx="2662209" cy="18049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2447b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этап. Сбор сведений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Autofit/>
          </a:bodyPr>
          <a:lstStyle/>
          <a:p>
            <a:pPr marL="0" lvl="0" indent="449263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3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Средства:</a:t>
            </a:r>
            <a:r>
              <a:rPr lang="ru-RU" sz="23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Чтение сказок, стихотворений, статей в энциклопедиях; отгадывание загадок; рассматривание картинок.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49263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3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Деятельность:</a:t>
            </a:r>
            <a:r>
              <a:rPr lang="ru-RU" sz="23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рассматривание иллюстраций, творческая деятельность по изготовлению атрибутов для мультфильма в технике пластилинографии, рисование декораций акварелью, гуашью;  беседа об особенностях правильного питания; словотворчество по сочинению сказки «День рождения Петушка»</a:t>
            </a:r>
          </a:p>
          <a:p>
            <a:pPr marL="0" lvl="0" indent="449263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3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Вопросы для обсуждения:</a:t>
            </a:r>
          </a:p>
          <a:p>
            <a:pPr marL="0" lvl="0" indent="449263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Что такое здоровье? </a:t>
            </a:r>
          </a:p>
          <a:p>
            <a:pPr marL="0" lvl="0" indent="449263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Зачем человеку нужно здоровье?</a:t>
            </a:r>
          </a:p>
          <a:p>
            <a:pPr marL="0" indent="449263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-Какие продукты питания полезные, а какие вредные для здоровья? </a:t>
            </a:r>
          </a:p>
          <a:p>
            <a:pPr marL="0" indent="44926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Как нужно правильно питаться? </a:t>
            </a:r>
          </a:p>
          <a:p>
            <a:pPr marL="0" indent="44926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Сколько раз в день?</a:t>
            </a:r>
          </a:p>
        </p:txBody>
      </p:sp>
      <p:pic>
        <p:nvPicPr>
          <p:cNvPr id="5" name="Рисунок 4" descr="57b21f3e2ea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5786454"/>
            <a:ext cx="2438393" cy="107154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12447b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этап. Выбор проектов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процессе реализации проекта дети придумали сказку «День рождения Петушка»</a:t>
            </a:r>
            <a:endParaRPr lang="ru-RU" sz="2800" dirty="0"/>
          </a:p>
        </p:txBody>
      </p:sp>
      <p:pic>
        <p:nvPicPr>
          <p:cNvPr id="4" name="Рисунок 3" descr="IMG_20160224_1544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4143380"/>
            <a:ext cx="2143122" cy="2571768"/>
          </a:xfrm>
          <a:prstGeom prst="rect">
            <a:avLst/>
          </a:prstGeom>
        </p:spPr>
      </p:pic>
      <p:pic>
        <p:nvPicPr>
          <p:cNvPr id="5" name="Рисунок 4" descr="IMG_20160224_1549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2571744"/>
            <a:ext cx="2571750" cy="3429000"/>
          </a:xfrm>
          <a:prstGeom prst="rect">
            <a:avLst/>
          </a:prstGeom>
        </p:spPr>
      </p:pic>
      <p:pic>
        <p:nvPicPr>
          <p:cNvPr id="6" name="Рисунок 5" descr="IMG-20160129-WA00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4143380"/>
            <a:ext cx="2786064" cy="247649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12447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Изготовили в технике пластилинографии атрибуты по сказке для съёмки мультфильма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70131_17593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428736"/>
            <a:ext cx="2928958" cy="3883021"/>
          </a:xfrm>
        </p:spPr>
      </p:pic>
      <p:pic>
        <p:nvPicPr>
          <p:cNvPr id="5" name="Рисунок 4" descr="IMG_20170131_18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178958" y="4179100"/>
            <a:ext cx="2928960" cy="2000264"/>
          </a:xfrm>
          <a:prstGeom prst="rect">
            <a:avLst/>
          </a:prstGeom>
        </p:spPr>
      </p:pic>
      <p:pic>
        <p:nvPicPr>
          <p:cNvPr id="6" name="Рисунок 5" descr="IMG_20170131_1800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2786058"/>
            <a:ext cx="2625329" cy="3929090"/>
          </a:xfrm>
          <a:prstGeom prst="rect">
            <a:avLst/>
          </a:prstGeom>
        </p:spPr>
      </p:pic>
      <p:pic>
        <p:nvPicPr>
          <p:cNvPr id="7" name="Содержимое 3" descr="IMG_20170125_0926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1428736"/>
            <a:ext cx="1928826" cy="21970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12447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67151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Нарисовали декорации акварелью и гуашью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20170201_14390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71604" y="1500174"/>
            <a:ext cx="2714644" cy="228601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3643314"/>
            <a:ext cx="2199032" cy="29320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84" y="4357694"/>
            <a:ext cx="2904491" cy="2178368"/>
          </a:xfrm>
          <a:prstGeom prst="rect">
            <a:avLst/>
          </a:prstGeom>
        </p:spPr>
      </p:pic>
      <p:pic>
        <p:nvPicPr>
          <p:cNvPr id="11" name="Содержимое 3" descr="IMG-20170131-WA000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2066" y="1500174"/>
            <a:ext cx="3000396" cy="2286016"/>
          </a:xfrm>
          <a:prstGeom prst="rect">
            <a:avLst/>
          </a:prstGeom>
        </p:spPr>
      </p:pic>
      <p:pic>
        <p:nvPicPr>
          <p:cNvPr id="12" name="Рисунок 11" descr="IMG-20170131-WA000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488" y="4214818"/>
            <a:ext cx="2794019" cy="221457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112447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Съёмка мультфильма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-20170201-WA0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3214686"/>
            <a:ext cx="2643206" cy="3476625"/>
          </a:xfrm>
          <a:prstGeom prst="rect">
            <a:avLst/>
          </a:prstGeom>
        </p:spPr>
      </p:pic>
      <p:pic>
        <p:nvPicPr>
          <p:cNvPr id="8" name="Рисунок 7" descr="IMG-20170201-WA00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1785926"/>
            <a:ext cx="4548187" cy="33575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732</Words>
  <PresentationFormat>Экран (4:3)</PresentationFormat>
  <Paragraphs>118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Муниципальное автономное дошкольное образовательное учреждение города Новосибирска «Детский сад № 59 «Золотой Петушок»</vt:lpstr>
      <vt:lpstr>1 этап. Выбор темы</vt:lpstr>
      <vt:lpstr>Цель проекта: формирование навыков правильного здорового питания у детей старшего дошкольного возраста.</vt:lpstr>
      <vt:lpstr>Вид проекта: информационно-творческий, мультимедийный   Продолжительность проекта: долговременный  (1 месяца)</vt:lpstr>
      <vt:lpstr>2 этап. Сбор сведений</vt:lpstr>
      <vt:lpstr>3 этап. Выбор проектов</vt:lpstr>
      <vt:lpstr>Изготовили в технике пластилинографии атрибуты по сказке для съёмки мультфильма</vt:lpstr>
      <vt:lpstr>Нарисовали декорации акварелью и гуашью</vt:lpstr>
      <vt:lpstr>Съёмка мультфильма</vt:lpstr>
      <vt:lpstr>Сказка «День рождения Петушка»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города Новосибирска «Детский сад № 59 «Золотой Петушок»</dc:title>
  <dc:creator>user</dc:creator>
  <cp:lastModifiedBy>Пользователь Windows</cp:lastModifiedBy>
  <cp:revision>32</cp:revision>
  <dcterms:created xsi:type="dcterms:W3CDTF">2017-02-01T10:55:46Z</dcterms:created>
  <dcterms:modified xsi:type="dcterms:W3CDTF">2019-09-08T09:18:39Z</dcterms:modified>
</cp:coreProperties>
</file>