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265" r:id="rId12"/>
    <p:sldId id="268" r:id="rId13"/>
    <p:sldId id="286" r:id="rId14"/>
    <p:sldId id="266" r:id="rId15"/>
    <p:sldId id="288" r:id="rId16"/>
    <p:sldId id="272" r:id="rId17"/>
    <p:sldId id="270" r:id="rId18"/>
    <p:sldId id="267" r:id="rId19"/>
    <p:sldId id="293" r:id="rId20"/>
    <p:sldId id="271" r:id="rId21"/>
    <p:sldId id="292" r:id="rId22"/>
    <p:sldId id="276" r:id="rId23"/>
    <p:sldId id="287" r:id="rId24"/>
    <p:sldId id="277" r:id="rId25"/>
    <p:sldId id="278" r:id="rId26"/>
    <p:sldId id="274" r:id="rId27"/>
    <p:sldId id="290" r:id="rId28"/>
    <p:sldId id="275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68" autoAdjust="0"/>
    <p:restoredTop sz="94660"/>
  </p:normalViewPr>
  <p:slideViewPr>
    <p:cSldViewPr>
      <p:cViewPr varScale="1">
        <p:scale>
          <a:sx n="103" d="100"/>
          <a:sy n="103" d="100"/>
        </p:scale>
        <p:origin x="-9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36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города Новосибирска «Детский сад № 59»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МИР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НАСЕКОМЫХ</a:t>
            </a:r>
          </a:p>
          <a:p>
            <a:pPr algn="ctr">
              <a:buNone/>
            </a:pPr>
            <a:endParaRPr lang="ru-RU" sz="4000" b="1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Участники проекта: дети среднего дошкольного возраста</a:t>
            </a: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группы  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АБВГДейка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 и их родители</a:t>
            </a: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Организаторы: воспитатели Ананьева Е.В., Смородина А.И. </a:t>
            </a: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г.Новосибирск 2017 г.</a:t>
            </a:r>
            <a:endParaRPr lang="ru-RU" sz="4000" b="1" i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Артикуляционная гимнастика «Храбрый комар», гимнастика для глаз «Блуждающая муха»,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взаимомассаж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«Лапки насекомого»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571612"/>
            <a:ext cx="2608654" cy="3478206"/>
          </a:xfrm>
          <a:prstGeom prst="rect">
            <a:avLst/>
          </a:prstGeom>
        </p:spPr>
      </p:pic>
      <p:pic>
        <p:nvPicPr>
          <p:cNvPr id="5" name="Рисунок 4" descr="IMG_20170905_080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1571612"/>
            <a:ext cx="2285998" cy="3047997"/>
          </a:xfrm>
          <a:prstGeom prst="rect">
            <a:avLst/>
          </a:prstGeom>
        </p:spPr>
      </p:pic>
      <p:pic>
        <p:nvPicPr>
          <p:cNvPr id="6" name="Рисунок 5" descr="IMG_20170905_0904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1643050"/>
            <a:ext cx="2643188" cy="35242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Рисование муравьёв, бабочек; раскрашивание насекомых цветными карандашами, фломастерами, мелками; рисование бабочки пальчиками гуашью.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70830_09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500174"/>
            <a:ext cx="2178850" cy="2905133"/>
          </a:xfrm>
          <a:prstGeom prst="rect">
            <a:avLst/>
          </a:prstGeom>
        </p:spPr>
      </p:pic>
      <p:pic>
        <p:nvPicPr>
          <p:cNvPr id="6" name="Рисунок 5" descr="IMG_2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142984"/>
            <a:ext cx="2571736" cy="2357430"/>
          </a:xfrm>
          <a:prstGeom prst="rect">
            <a:avLst/>
          </a:prstGeom>
        </p:spPr>
      </p:pic>
      <p:pic>
        <p:nvPicPr>
          <p:cNvPr id="7" name="Рисунок 6" descr="IMG_25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429000"/>
            <a:ext cx="2566886" cy="2591601"/>
          </a:xfrm>
          <a:prstGeom prst="rect">
            <a:avLst/>
          </a:prstGeom>
        </p:spPr>
      </p:pic>
      <p:pic>
        <p:nvPicPr>
          <p:cNvPr id="9" name="Содержимое 3" descr="IMG_20170816_0917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3643314"/>
            <a:ext cx="1840112" cy="2453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Рисование насекомых на песке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50605_101201.jpg"/>
          <p:cNvPicPr>
            <a:picLocks noGrp="1"/>
          </p:cNvPicPr>
          <p:nvPr>
            <p:ph idx="1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214546" y="1214422"/>
            <a:ext cx="4929222" cy="35451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1571612"/>
            <a:ext cx="2914640" cy="21859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Лепили из пластилина гусениц и украшали их разными крупами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1714488"/>
            <a:ext cx="2844743" cy="2133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4000504"/>
            <a:ext cx="2971792" cy="2228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714488"/>
            <a:ext cx="1988944" cy="26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49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Изготовление пчёлок из пластилина и яиц «киндер – сюрприза»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70822_0947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357298"/>
            <a:ext cx="2786064" cy="3714752"/>
          </a:xfrm>
          <a:prstGeom prst="rect">
            <a:avLst/>
          </a:prstGeom>
        </p:spPr>
      </p:pic>
      <p:pic>
        <p:nvPicPr>
          <p:cNvPr id="6" name="Содержимое 3" descr="IMG_20170822_0947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357298"/>
            <a:ext cx="2750363" cy="36671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домики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наших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пчёлок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мы создали выставку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маленькие друзья»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526" y="1556792"/>
            <a:ext cx="3394472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526" y="210212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260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Совместно с родителями изготовили игру для развития моторики и координации движения у детей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Кто быстрее спасёт бабочку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170825-WA002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48" y="3000372"/>
            <a:ext cx="4446068" cy="3334551"/>
          </a:xfrm>
        </p:spPr>
      </p:pic>
      <p:pic>
        <p:nvPicPr>
          <p:cNvPr id="5" name="Рисунок 4" descr="IMG-20170825-WA00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1357298"/>
            <a:ext cx="4000527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технике оригами делали «крылья-веера»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«Я летаю, как бабочка»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357647"/>
            <a:ext cx="3219822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9501" y="1349068"/>
            <a:ext cx="3219822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конструировали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70830_09102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619672" y="1417638"/>
            <a:ext cx="2928940" cy="3905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472" y="1428589"/>
            <a:ext cx="2897884" cy="38638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7" descr="58962_html_m6b44e77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 подвижные игры «Медведь и пчелы», «День ночь», «Хоровод насекомых», «Стрекозы, бабочки, пчелы, кузнечики» и т.д.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92276"/>
            <a:ext cx="3168824" cy="23766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241" y="1684872"/>
            <a:ext cx="3024336" cy="22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9712" y="1655517"/>
            <a:ext cx="3075806" cy="4101075"/>
          </a:xfrm>
          <a:prstGeom prst="rect">
            <a:avLst/>
          </a:prstGeom>
        </p:spPr>
      </p:pic>
      <p:pic>
        <p:nvPicPr>
          <p:cNvPr id="8" name="Рисунок 7" descr="IMG_20170830_1031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6053" y="3706055"/>
            <a:ext cx="2237957" cy="2983942"/>
          </a:xfrm>
          <a:prstGeom prst="rect">
            <a:avLst/>
          </a:prstGeom>
        </p:spPr>
      </p:pic>
      <p:pic>
        <p:nvPicPr>
          <p:cNvPr id="9" name="Рисунок 8" descr="IMG_20170830_1031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691" y="3727734"/>
            <a:ext cx="1987057" cy="26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66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3571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 этап. Выбор темы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Летний период и средний дошкольный возраст детей, это самое благодатное время для изучения насекомых родного края. Детки постоянно на прогулке наблюдают за бабочками, стрекозами, пчелами, ловят кузнечиков и паучков, рассматривают их, задают много вопросов. Поэтому мы решили с детьми, что в последний летний месяц займёмся изучением насекомых НСО.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Обсудили и нарисовали правила: «Не отрывай крылья и лапки у насекомых», «Нельзя наступать на насекомых», «Не лови бабочек»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448863"/>
            <a:ext cx="3312368" cy="2484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268" y="3197075"/>
            <a:ext cx="2679254" cy="3572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668" y="3536426"/>
            <a:ext cx="3858181" cy="2893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1499056"/>
            <a:ext cx="3599558" cy="26996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412776"/>
            <a:ext cx="3857476" cy="514330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Обсудили и создали коллаж «В какое время года какого насекомого можно встретить»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916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рассуждали о том, что помогает насекомым летать, ловили ветерок и проводили эксперимент «смогут ли жить водяные насекомые при загрязнении водоёмов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70808_1010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2839661" cy="3786214"/>
          </a:xfrm>
        </p:spPr>
      </p:pic>
      <p:pic>
        <p:nvPicPr>
          <p:cNvPr id="5" name="Рисунок 4" descr="IMG_20170808_101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1357298"/>
            <a:ext cx="2357436" cy="3143248"/>
          </a:xfrm>
          <a:prstGeom prst="rect">
            <a:avLst/>
          </a:prstGeom>
        </p:spPr>
      </p:pic>
      <p:pic>
        <p:nvPicPr>
          <p:cNvPr id="6" name="Рисунок 5" descr="IMG_20170808_1014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1428736"/>
            <a:ext cx="2857502" cy="381000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Все, что мы узнали по теме, дети предложили оформить в виде «Бабочки дружбы», где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расположились их фотографии и высказывания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417638"/>
            <a:ext cx="6043054" cy="45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7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Изготовили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«Путешествие Кролика в страну насекомых»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-20170905-WA00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23917" y="2190738"/>
            <a:ext cx="3238491" cy="2428868"/>
          </a:xfrm>
          <a:prstGeom prst="rect">
            <a:avLst/>
          </a:prstGeom>
        </p:spPr>
      </p:pic>
      <p:pic>
        <p:nvPicPr>
          <p:cNvPr id="6" name="Рисунок 5" descr="IMG-20170905-WA0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14810" y="1785926"/>
            <a:ext cx="4429124" cy="3321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Путешествие Кролика в страну насекомых»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92276"/>
            <a:ext cx="3026196" cy="4034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6632" y="1686224"/>
            <a:ext cx="3030735" cy="4040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686224"/>
            <a:ext cx="3026196" cy="4034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 этап. Реализация проекта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Чтобы работа над проектом была продуктивной, способствовала развитию познавательного интереса у детей, необходимо было наполнить центры активности соответствующим материалом.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«Творческая мастерская»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воплощали свои задумки, много рисовали, раскрашивали, лепили. У нас появись новые трафареты, шаблоны, раскраски, схемы рисования насекомых.</a:t>
            </a:r>
            <a:endParaRPr lang="ru-RU" sz="2000" dirty="0"/>
          </a:p>
        </p:txBody>
      </p:sp>
      <p:pic>
        <p:nvPicPr>
          <p:cNvPr id="4" name="Рисунок 3" descr="IMG_20170830_090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857496"/>
            <a:ext cx="3286116" cy="2464587"/>
          </a:xfrm>
          <a:prstGeom prst="rect">
            <a:avLst/>
          </a:prstGeom>
        </p:spPr>
      </p:pic>
      <p:pic>
        <p:nvPicPr>
          <p:cNvPr id="5" name="Рисунок 4" descr="IMG_20170830_090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857496"/>
            <a:ext cx="3238491" cy="24288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речевой центр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наполнился тематическими картотеками дыхательной гимнастикой, артикуляционной гимнастикой, пальчиковой гимнастикой;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285860"/>
            <a:ext cx="3925888" cy="29444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702" y="1285860"/>
            <a:ext cx="2136520" cy="2848694"/>
          </a:xfrm>
          <a:prstGeom prst="rect">
            <a:avLst/>
          </a:prstGeom>
        </p:spPr>
      </p:pic>
      <p:pic>
        <p:nvPicPr>
          <p:cNvPr id="7" name="Содержимое 3" descr="IMG_20170830_0908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214422"/>
            <a:ext cx="2322902" cy="3097203"/>
          </a:xfrm>
          <a:prstGeom prst="rect">
            <a:avLst/>
          </a:prstGeom>
        </p:spPr>
      </p:pic>
      <p:pic>
        <p:nvPicPr>
          <p:cNvPr id="8" name="Рисунок 7" descr="IMG_20170830_0907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0100" y="3929066"/>
            <a:ext cx="2076814" cy="27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112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центре «Конструирования»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появились новые схемы изготовления различных насекомых разного уровня сложности из различного вида конструктора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556792"/>
            <a:ext cx="5664629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«Библиотека»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подобрали литературу по теме;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«Сюжетно – ролевой игры»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фотографии причёсок по теме «насекомые»,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«Театрализованной деятельности»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маски с изображением насекомых,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«Ряженья»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крылья бабочек,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центре «Здоровым, быть здорово!»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появились насекомые, которые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лечат, а также появился и мини - музей в группе «Мир насекомых»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70830_0826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285992"/>
            <a:ext cx="2922723" cy="3896964"/>
          </a:xfrm>
        </p:spPr>
      </p:pic>
      <p:pic>
        <p:nvPicPr>
          <p:cNvPr id="5" name="Рисунок 4" descr="IMG_20170830_0906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071678"/>
            <a:ext cx="2762237" cy="2071678"/>
          </a:xfrm>
          <a:prstGeom prst="rect">
            <a:avLst/>
          </a:prstGeom>
        </p:spPr>
      </p:pic>
      <p:pic>
        <p:nvPicPr>
          <p:cNvPr id="6" name="Рисунок 5" descr="IMG_20170830_0906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357694"/>
            <a:ext cx="2952770" cy="2214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1785926"/>
            <a:ext cx="2682617" cy="2011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4143380"/>
            <a:ext cx="2784309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b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знакомство детей с миром насекомых НСО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Развивать познавательный интерес детей в процессе изучения данной темы;</a:t>
            </a: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Пополнять словарный запас детей по теме «Мир насекомых»;</a:t>
            </a: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к насекомым;</a:t>
            </a:r>
          </a:p>
          <a:p>
            <a:pPr algn="just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Формировать эмоциональную отзывчивость при восприятии красоты природы и передавать её в художественно – эстетической деятельности.</a:t>
            </a:r>
          </a:p>
          <a:p>
            <a:pPr algn="just"/>
            <a:endParaRPr lang="ru-RU" sz="4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центре дидактической игры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совместно с детьми была изготовлена игра «Посади бабочку на цветок», «подбери божьей коровке пятнышки», «укрась бабочку» (шнуровка)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50609_065304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8929" y="1709250"/>
            <a:ext cx="2929706" cy="1927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3786190"/>
            <a:ext cx="3302788" cy="24770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692276"/>
            <a:ext cx="2592288" cy="1944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3714752"/>
            <a:ext cx="1982050" cy="26427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 этап. Презентация проекта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Презентация проекта проходила в виде развлечения «Бабочки порхают, кружатся» и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pic>
        <p:nvPicPr>
          <p:cNvPr id="4" name="Содержимое 3" descr="IMG_20170830_103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3643314"/>
            <a:ext cx="2054426" cy="2739235"/>
          </a:xfrm>
        </p:spPr>
      </p:pic>
      <p:pic>
        <p:nvPicPr>
          <p:cNvPr id="5" name="Рисунок 4" descr="IMG_20170830_1031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4071942"/>
            <a:ext cx="1928826" cy="2571768"/>
          </a:xfrm>
          <a:prstGeom prst="rect">
            <a:avLst/>
          </a:prstGeom>
        </p:spPr>
      </p:pic>
      <p:pic>
        <p:nvPicPr>
          <p:cNvPr id="6" name="Рисунок 5" descr="IMG_20170830_103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1000108"/>
            <a:ext cx="1875230" cy="2500306"/>
          </a:xfrm>
          <a:prstGeom prst="rect">
            <a:avLst/>
          </a:prstGeom>
        </p:spPr>
      </p:pic>
      <p:pic>
        <p:nvPicPr>
          <p:cNvPr id="7" name="Рисунок 6" descr="IMG_20170830_1036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1214422"/>
            <a:ext cx="1857370" cy="2476494"/>
          </a:xfrm>
          <a:prstGeom prst="rect">
            <a:avLst/>
          </a:prstGeom>
        </p:spPr>
      </p:pic>
      <p:pic>
        <p:nvPicPr>
          <p:cNvPr id="8" name="Рисунок 7" descr="IMG_20170830_1039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1285860"/>
            <a:ext cx="1928826" cy="2571768"/>
          </a:xfrm>
          <a:prstGeom prst="rect">
            <a:avLst/>
          </a:prstGeom>
        </p:spPr>
      </p:pic>
      <p:pic>
        <p:nvPicPr>
          <p:cNvPr id="9" name="Рисунок 8" descr="IMG_20170830_1031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7884" y="4143380"/>
            <a:ext cx="1785932" cy="238124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конкурса рисунков мелом на площадке «Мой маленький друг»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50602_094941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500174"/>
            <a:ext cx="2244436" cy="2992582"/>
          </a:xfrm>
          <a:prstGeom prst="rect">
            <a:avLst/>
          </a:prstGeom>
        </p:spPr>
      </p:pic>
      <p:pic>
        <p:nvPicPr>
          <p:cNvPr id="5" name="Рисунок 4" descr="20150602_09464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6182" y="1571612"/>
            <a:ext cx="1906686" cy="2594309"/>
          </a:xfrm>
          <a:prstGeom prst="rect">
            <a:avLst/>
          </a:prstGeom>
        </p:spPr>
      </p:pic>
      <p:pic>
        <p:nvPicPr>
          <p:cNvPr id="6" name="Рисунок 5" descr="20150602_09412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72198" y="1643050"/>
            <a:ext cx="1979938" cy="22381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информационно-творческий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долгосрочный (1 месяц)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овладеют информацией о насекомых НСО. Будут иметь простейшие представления о некоторых особенностях строения насекомых, способов передвижения, питания, обитания. Научатся изображать насекомых в разных техниках, научатся вести наблюдение за объектами живой природы. Узнают, что такое «Красная книга» и почему туда заносят некоторые виды насекомых. Узнают какие насекомые вредят, а какие приносят пользу людям.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Были заданы вопросы: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229600" cy="3474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/>
                <a:gridCol w="2743200"/>
                <a:gridCol w="2743200"/>
              </a:tblGrid>
              <a:tr h="428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Что мы знаем? </a:t>
                      </a:r>
                      <a:endParaRPr lang="ru-RU" sz="1800" dirty="0" smtClean="0">
                        <a:solidFill>
                          <a:srgbClr val="00B0F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Что хотим узнать? </a:t>
                      </a:r>
                      <a:endParaRPr lang="ru-RU" sz="1800" dirty="0" smtClean="0">
                        <a:solidFill>
                          <a:srgbClr val="00B0F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B0F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Как узнать? </a:t>
                      </a:r>
                      <a:endParaRPr lang="ru-RU" sz="1800" dirty="0" smtClean="0">
                        <a:solidFill>
                          <a:srgbClr val="00B0F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110728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Лера: «Бабочки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умеют летать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Вика: «Муравьи живут в муравейнике»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Саша: «Гусеницы – это детки бабочек»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Даниил: «Нельзя отрывать крылышки у бабочек и лапки у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муравьёв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Даниил: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«Что едят бабочки»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Лера: «Куда исчезают насекомые зимой»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Вика: «Как нарисовать муравья»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Кристина: «Что едят муравьи»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ru-RU" sz="1800" b="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Спросить у родителей.</a:t>
                      </a:r>
                      <a:endParaRPr lang="ru-RU" sz="1800" b="0" dirty="0" smtClean="0">
                        <a:latin typeface="+mn-lt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ru-RU" sz="1800" b="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Узнать у воспитателей.</a:t>
                      </a:r>
                      <a:endParaRPr lang="ru-RU" sz="1800" b="0" dirty="0" smtClean="0">
                        <a:latin typeface="+mn-lt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ru-RU" sz="1800" b="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Узнать у бабушки, дедушки.</a:t>
                      </a:r>
                      <a:endParaRPr lang="ru-RU" sz="1800" b="0" dirty="0" smtClean="0">
                        <a:latin typeface="+mn-lt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  <a:tabLst>
                          <a:tab pos="457200" algn="l"/>
                        </a:tabLst>
                      </a:pPr>
                      <a:r>
                        <a:rPr lang="ru-RU" sz="1800" b="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Узнать из книг.</a:t>
                      </a:r>
                      <a:endParaRPr lang="ru-RU" sz="1800" b="0" dirty="0" smtClean="0"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 этап. Сбор сведений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4948"/>
          </a:xfrm>
        </p:spPr>
        <p:txBody>
          <a:bodyPr>
            <a:normAutofit fontScale="77500" lnSpcReduction="20000"/>
          </a:bodyPr>
          <a:lstStyle/>
          <a:p>
            <a:pPr marL="0" lvl="0" indent="449263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Средства: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Чтение сказок, стихотворений; отгадывание загадок; рассматривание картинок; пальчиковые игры.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Деятельность: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рассматривание иллюстраций, изобразительная деятельность (рисование, лепка). Совместная деятельность детей и родителей: рисование правил по теме; совместное творчество по изготовлению дидактических игр для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Лэпбука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изготовление поделок для выставки «Мир насекомых».</a:t>
            </a:r>
          </a:p>
          <a:p>
            <a:pPr marL="0" lvl="0" indent="44926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Вопросы для обсуждения: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-Строение насекомых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-Виды насекомых НСО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-Чем питаются насекомые?</a:t>
            </a: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- Где зимуют насекомые?</a:t>
            </a: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-Что такое «Красная книга»?</a:t>
            </a:r>
          </a:p>
          <a:p>
            <a:pPr marL="0" lvl="0" indent="449263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- Полезные и вредные насекомые.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8962_html_m6b44e77c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 этап. Выбор проектов</a:t>
            </a:r>
            <a:r>
              <a:rPr lang="ru-RU" sz="27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smtClean="0">
                <a:latin typeface="Times New Roman" pitchFamily="18" charset="0"/>
                <a:cs typeface="Times New Roman" pitchFamily="18" charset="0"/>
              </a:rPr>
              <a:t>В процессе выполнения проекта шла работа с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детьми: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Наблюдение за насекомыми во время прогулки</a:t>
            </a:r>
          </a:p>
          <a:p>
            <a:endParaRPr lang="ru-RU" dirty="0"/>
          </a:p>
        </p:txBody>
      </p:sp>
      <p:pic>
        <p:nvPicPr>
          <p:cNvPr id="4" name="Рисунок 3" descr="IMG_20170830_103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357430"/>
            <a:ext cx="2000246" cy="2666995"/>
          </a:xfrm>
          <a:prstGeom prst="rect">
            <a:avLst/>
          </a:prstGeom>
        </p:spPr>
      </p:pic>
      <p:pic>
        <p:nvPicPr>
          <p:cNvPr id="5" name="Рисунок 4" descr="IMG-20170825-WA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2000240"/>
            <a:ext cx="2809863" cy="2107397"/>
          </a:xfrm>
          <a:prstGeom prst="rect">
            <a:avLst/>
          </a:prstGeom>
        </p:spPr>
      </p:pic>
      <p:pic>
        <p:nvPicPr>
          <p:cNvPr id="6" name="Рисунок 5" descr="IMG-20170825-WA0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500306"/>
            <a:ext cx="2071684" cy="27622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 в книгах, энциклопедиях, знакомились с «Красной книгой»; чтение сказок: «Муха Цокотуха»,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Траканище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»; разучивание стихотворения «Божья коровка мне на пальчик села…»; отгадывание загадок про насекомых.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1571612"/>
            <a:ext cx="2965844" cy="3954459"/>
          </a:xfrm>
          <a:prstGeom prst="rect">
            <a:avLst/>
          </a:prstGeom>
        </p:spPr>
      </p:pic>
      <p:pic>
        <p:nvPicPr>
          <p:cNvPr id="8" name="Рисунок 7" descr="IMG_20170905_0737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1500173"/>
            <a:ext cx="2857520" cy="42454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962_html_m6b44e77c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Пальчиковые игры «Сороконожка»,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Пау-пау-паучиха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…»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050" y="3714752"/>
            <a:ext cx="1976306" cy="2635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285860"/>
            <a:ext cx="2183462" cy="2911282"/>
          </a:xfrm>
          <a:prstGeom prst="rect">
            <a:avLst/>
          </a:prstGeom>
        </p:spPr>
      </p:pic>
      <p:pic>
        <p:nvPicPr>
          <p:cNvPr id="8" name="Рисунок 7" descr="IMG_20170905_085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214422"/>
            <a:ext cx="1928808" cy="2571744"/>
          </a:xfrm>
          <a:prstGeom prst="rect">
            <a:avLst/>
          </a:prstGeom>
        </p:spPr>
      </p:pic>
      <p:pic>
        <p:nvPicPr>
          <p:cNvPr id="9" name="Рисунок 8" descr="IMG_20170905_0856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3071810"/>
            <a:ext cx="2143122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875</Words>
  <Application>Microsoft Office PowerPoint</Application>
  <PresentationFormat>Экран (4:3)</PresentationFormat>
  <Paragraphs>78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муниципальное автономное дошкольное образовательное учреждение города Новосибирска «Детский сад № 59»</vt:lpstr>
      <vt:lpstr>1 этап. Выбор темы </vt:lpstr>
      <vt:lpstr>Цель проекта:  знакомство детей с миром насекомых НСО</vt:lpstr>
      <vt:lpstr>Вид проекта: информационно-творческий Продолжительность проекта: долгосрочный (1 месяц)</vt:lpstr>
      <vt:lpstr>Были заданы вопросы:</vt:lpstr>
      <vt:lpstr>2 этап. Сбор сведений</vt:lpstr>
      <vt:lpstr>  3 этап. Выбор проектов В процессе выполнения проекта шла работа с детьми: </vt:lpstr>
      <vt:lpstr>Рассматривание иллюстраций в книгах, энциклопедиях, знакомились с «Красной книгой»; чтение сказок: «Муха Цокотуха», «Траканище»; разучивание стихотворения «Божья коровка мне на пальчик села…»; отгадывание загадок про насекомых. </vt:lpstr>
      <vt:lpstr>Пальчиковые игры «Сороконожка», «Пау-пау-паучиха…»</vt:lpstr>
      <vt:lpstr>Артикуляционная гимнастика «Храбрый комар», гимнастика для глаз «Блуждающая муха», взаимомассаж «Лапки насекомого»</vt:lpstr>
      <vt:lpstr>Рисование муравьёв, бабочек; раскрашивание насекомых цветными карандашами, фломастерами, мелками; рисование бабочки пальчиками гуашью.</vt:lpstr>
      <vt:lpstr>Рисование насекомых на песке</vt:lpstr>
      <vt:lpstr>Лепили из пластилина гусениц и украшали их разными крупами</vt:lpstr>
      <vt:lpstr>Изготовление пчёлок из пластилина и яиц «киндер – сюрприза»</vt:lpstr>
      <vt:lpstr>Родители изготовили домики для наших пчёлок и мы создали выставку  «Наши маленькие друзья»</vt:lpstr>
      <vt:lpstr>Совместно с родителями изготовили игру для развития моторики и координации движения у детей «Кто быстрее спасёт бабочку»</vt:lpstr>
      <vt:lpstr>В технике оригами делали «крылья-веера»  «Я летаю, как бабочка»</vt:lpstr>
      <vt:lpstr>конструировали</vt:lpstr>
      <vt:lpstr>Играли в подвижные игры «Медведь и пчелы», «День ночь», «Хоровод насекомых», «Стрекозы, бабочки, пчелы, кузнечики» и т.д.</vt:lpstr>
      <vt:lpstr>Обсудили и нарисовали правила: «Не отрывай крылья и лапки у насекомых», «Нельзя наступать на насекомых», «Не лови бабочек»</vt:lpstr>
      <vt:lpstr>Слайд 21</vt:lpstr>
      <vt:lpstr>Мы рассуждали о том, что помогает насекомым летать, ловили ветерок и проводили эксперимент «смогут ли жить водяные насекомые при загрязнении водоёмов»</vt:lpstr>
      <vt:lpstr>Все, что мы узнали по теме, дети предложили оформить в виде «Бабочки дружбы», где расположились их фотографии и высказывания</vt:lpstr>
      <vt:lpstr>Изготовили лэпбук  «Путешествие Кролика в страну насекомых»</vt:lpstr>
      <vt:lpstr>Лэпбук  «Путешествие Кролика в страну насекомых»  </vt:lpstr>
      <vt:lpstr>4 этап. Реализация проекта Чтобы работа над проектом была продуктивной, способствовала развитию познавательного интереса у детей, необходимо было наполнить центры активности соответствующим материалом.  </vt:lpstr>
      <vt:lpstr>Наш речевой центр наполнился тематическими картотеками дыхательной гимнастикой, артикуляционной гимнастикой, пальчиковой гимнастикой; </vt:lpstr>
      <vt:lpstr>В центре «Конструирования» появились новые схемы изготовления различных насекомых разного уровня сложности из различного вида конструктора </vt:lpstr>
      <vt:lpstr>В центре «Библиотека» подобрали литературу по теме; в центре «Сюжетно – ролевой игры» фотографии причёсок по теме «насекомые», в центре «Театрализованной деятельности» маски с изображением насекомых, в центре «Ряженья» крылья бабочек, в центре «Здоровым, быть здорово!» появились насекомые, которые лечат, а также появился и мини - музей в группе «Мир насекомых»</vt:lpstr>
      <vt:lpstr>В центре дидактической игры совместно с детьми была изготовлена игра «Посади бабочку на цветок», «подбери божьей коровке пятнышки», «укрась бабочку» (шнуровка)</vt:lpstr>
      <vt:lpstr>5 этап. Презентация проекта Презентация проекта проходила в виде развлечения «Бабочки порхают, кружатся» и </vt:lpstr>
      <vt:lpstr>конкурса рисунков мелом на площадке «Мой маленький друг»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города Новосибирска «Детский сад № 59»</dc:title>
  <dc:creator>user</dc:creator>
  <cp:lastModifiedBy>Пользователь Windows</cp:lastModifiedBy>
  <cp:revision>62</cp:revision>
  <dcterms:created xsi:type="dcterms:W3CDTF">2017-09-03T02:18:47Z</dcterms:created>
  <dcterms:modified xsi:type="dcterms:W3CDTF">2017-09-05T12:09:33Z</dcterms:modified>
</cp:coreProperties>
</file>