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i="0" u="sng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Стили воспитания</c:v>
                </c:pt>
              </c:strCache>
            </c:strRef>
          </c:tx>
          <c:explosion val="5"/>
          <c:dLbls>
            <c:showCatName val="1"/>
            <c:showPercent val="1"/>
          </c:dLbls>
          <c:cat>
            <c:strRef>
              <c:f>Лист1!$A$2:$A$4</c:f>
              <c:strCache>
                <c:ptCount val="3"/>
                <c:pt idx="0">
                  <c:v>демократический</c:v>
                </c:pt>
                <c:pt idx="1">
                  <c:v>либеральный</c:v>
                </c:pt>
                <c:pt idx="2">
                  <c:v>эгоцентрический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</c:v>
                </c:pt>
                <c:pt idx="1">
                  <c:v>18</c:v>
                </c:pt>
                <c:pt idx="2">
                  <c:v>10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&#1078;&#1077;&#1084;&#1095;&#1091;&#1078;&#1080;&#1085;&#1099;-&#1084;&#1099;&#1089;&#1083;&#1080;.&#1088;&#1092;/%D1%86%D0%B8%D1%82%D0%B0%D1%82%D1%8B/%D0%BF%D0%BE%20%D0%B0%D0%B2%D1%82%D0%BE%D1%80%D0%B0%D0%BC/%D0%A4.%20%D0%AD.%20%D0%94%D0%B7%D0%B5%D1%80%D0%B6%D0%B8%D0%BD%D1%81%D0%BA%D0%B8%D0%B9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Родительская встреча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«Поговорим о стилях </a:t>
            </a:r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воспитания в семье…»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г.Новосибирск, 2019 год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города Новосибирска «Детский сад № 428 компенсирующего вида с приоритетным осуществлением квалифицированной коррекции отклонений в физическом и психическом развитии воспитанников»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81116b78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428868"/>
            <a:ext cx="3726606" cy="2714644"/>
          </a:xfrm>
          <a:prstGeom prst="rect">
            <a:avLst/>
          </a:prstGeom>
        </p:spPr>
      </p:pic>
      <p:pic>
        <p:nvPicPr>
          <p:cNvPr id="5" name="Рисунок 4" descr="lyubim-svoih-detej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3929066"/>
            <a:ext cx="3393275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Избалованные и изнеженные дети,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любые прихоти которых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удовлетворяются родителями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вырастают выродившимися, слабовольными эгоистами.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Ф. Э. Дзержинский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Мудрости, любви и терпения, всем нам, родителям в воспитании наших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детей!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Каким человеком вырастит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ваш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ребёнок зависит только от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 descr="im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4929198"/>
            <a:ext cx="4429156" cy="17993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– это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зеркало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нравственной жизни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               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(В. А. Сухомлинский)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Нравственное уродство и преступность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являются результатом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недостатка воспитания и испорченности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идущей с раннего детства.                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(В.М. Бехтерев)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 привести к добру нравоучениями, легко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                       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(Сенека)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живой пример воспитывает ребенка, а не слова, пусть самые хорошие, но не подкрепленные делом.     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(А. С. Макаренко)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0" dirty="0" smtClean="0">
                <a:latin typeface="Times New Roman" pitchFamily="18" charset="0"/>
                <a:cs typeface="Times New Roman" pitchFamily="18" charset="0"/>
              </a:rPr>
              <a:t>Воспитание есть усвоение хороших привычек.   </a:t>
            </a:r>
            <a:r>
              <a:rPr lang="ru-RU" sz="4000" b="0" i="1" dirty="0" smtClean="0">
                <a:latin typeface="Times New Roman" pitchFamily="18" charset="0"/>
                <a:cs typeface="Times New Roman" pitchFamily="18" charset="0"/>
              </a:rPr>
              <a:t>(Платон)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50017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Результаты анкетирования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Регулярное общение и теплые, дружественные взаимоотношения между членами семьи;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Взрослые возлагают на детей реалистичные надежды, требуют дисциплины и соблюдения некоторых правил;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 заботливы, внимательны, последовательны, справедливы и в меру требовательны;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Дают ребенку право выбора и в то же время возлагают на него ответственность.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Демократический стиль воспитания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Будет верить в свои силы и знать, что родители ценят и уважают его мнение;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морально устойчив, легко устанавливает дружеские отношения со сверстниками;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Имеет высокий уровень самооценки и чувства собственного достоинства;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Хорошо развит самоконтроль и ответственность;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Такие дети психически уравновешены, не агрессивны;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Многого добиваются в жизни.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Ребенок в будущем</a:t>
            </a:r>
            <a:endParaRPr lang="ru-RU" dirty="0"/>
          </a:p>
        </p:txBody>
      </p:sp>
      <p:pic>
        <p:nvPicPr>
          <p:cNvPr id="7" name="Рисунок 6" descr="cfarmafototeen-with-par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0"/>
            <a:ext cx="2786082" cy="16924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отношениях родителей и детей присутствует принятие, теплота, всепрощение, НО нет истинной заботы и разумных психологических и поведенческих границ, то есть правил, четко установленных родителями для безопасности и комфорта ребенка, так как родители отказываются брать на себя ответственность.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 непоследовательны и часто поощряют, прощают раскованное поведение.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Низкая дисциплина, либо ее полное отсутствие, ребёнок не слушается. Ребенку МОЖНО ВСЁ!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плохом поведении ребенка родители винят всех, кроме себя!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Либеральный стиль воспитания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(попустительский, снисходительный,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гипоопека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манипулируют окружающими;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Низкая успеваемость в школе;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подвержены депрессии и разного рода фобиям;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Склонны к совершению насилия, агрессивны,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Легко вовлекаемы в разного рода антиобщественные действия;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Могут довольно рано вступать в половые связи;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Становятся частью преступных групп;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знают, что такое хорошо и что такое плохо;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Очень уязвимы, не имеют самоуважения, мучительно ищут хоть какую-нибудь опору;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вступают в секты, попадают в зависимые партнерские отношения.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Ребенок в будущем</a:t>
            </a:r>
            <a:endParaRPr lang="ru-RU" dirty="0"/>
          </a:p>
        </p:txBody>
      </p:sp>
      <p:pic>
        <p:nvPicPr>
          <p:cNvPr id="4" name="Рисунок 3" descr="r0_0_3866_2577_w1200_h678_fma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42852"/>
            <a:ext cx="3099816" cy="206654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– «кумир семьи», «ЦАРЬ», «маленький», «единственный»,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смысл жизни» – культивирование внимания всех членов семьи на этом ребенке, зачастую в ущерб всем.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Вседозволенность, всепрощение, нет четко выстроенных границ, ребенку можно ВСЁ.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понятия «нельзя».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Эгоцентрический стиль воспитания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не умеет понимать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принимать во внимание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интересы других;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переносит никаких ограничений;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Агрессивен, не умеет делиться, всегда настаивает на своем;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Расторможен, неустойчив, капризен;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Склонен к формированию невротических реакций;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«Что за дети, Боже правый, никакой на них управы!» 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Петрановская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Ребенок в будущем</a:t>
            </a:r>
            <a:endParaRPr lang="ru-RU" dirty="0"/>
          </a:p>
        </p:txBody>
      </p:sp>
      <p:pic>
        <p:nvPicPr>
          <p:cNvPr id="6" name="Рисунок 5" descr="14099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142852"/>
            <a:ext cx="3048000" cy="234391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477</Words>
  <PresentationFormat>Экран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   Муниципальное казенное дошкольное образовательное учреждение города Новосибирска «Детский сад № 428 компенсирующего вида с приоритетным осуществлением квалифицированной коррекции отклонений в физическом и психическом развитии воспитанников» </vt:lpstr>
      <vt:lpstr> Воспитание есть усвоение хороших привычек.   (Платон) </vt:lpstr>
      <vt:lpstr>Результаты анкетирования</vt:lpstr>
      <vt:lpstr>Демократический стиль воспитания</vt:lpstr>
      <vt:lpstr>   Ребенок в будущем</vt:lpstr>
      <vt:lpstr>Либеральный стиль воспитания (попустительский, снисходительный, гипоопека)</vt:lpstr>
      <vt:lpstr>Ребенок в будущем</vt:lpstr>
      <vt:lpstr>Эгоцентрический стиль воспитания</vt:lpstr>
      <vt:lpstr>Ребенок в будущем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Муниципальное казенное дошкольное образовательное учреждение города Новосибирска «Детский сад № 428 компенсирующего вида с приоритетным осуществлением квалифицированной коррекции отклонений в физическом и психическом развитии воспитанников» </dc:title>
  <dc:creator>user</dc:creator>
  <cp:lastModifiedBy>Пользователь Windows</cp:lastModifiedBy>
  <cp:revision>24</cp:revision>
  <dcterms:created xsi:type="dcterms:W3CDTF">2019-04-07T01:57:04Z</dcterms:created>
  <dcterms:modified xsi:type="dcterms:W3CDTF">2019-04-14T02:04:22Z</dcterms:modified>
</cp:coreProperties>
</file>