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82" r:id="rId4"/>
    <p:sldId id="260" r:id="rId5"/>
    <p:sldId id="261" r:id="rId6"/>
    <p:sldId id="272" r:id="rId7"/>
    <p:sldId id="263" r:id="rId8"/>
    <p:sldId id="264" r:id="rId9"/>
    <p:sldId id="271" r:id="rId10"/>
    <p:sldId id="265" r:id="rId11"/>
    <p:sldId id="273" r:id="rId12"/>
    <p:sldId id="266" r:id="rId13"/>
    <p:sldId id="275" r:id="rId14"/>
    <p:sldId id="276" r:id="rId15"/>
    <p:sldId id="277" r:id="rId16"/>
    <p:sldId id="268" r:id="rId17"/>
    <p:sldId id="28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7782" cy="6793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Сильные и слабые стороны в организации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предметно - развивающей среды в группе детского сада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(из опыта работы воспитателей детского сада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Ананьева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Е.В.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6130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группа «Дружба»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19_48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7801">
            <a:off x="453907" y="1753861"/>
            <a:ext cx="4000528" cy="2255200"/>
          </a:xfrm>
          <a:prstGeom prst="rect">
            <a:avLst/>
          </a:prstGeom>
        </p:spPr>
      </p:pic>
      <p:pic>
        <p:nvPicPr>
          <p:cNvPr id="9" name="Рисунок 8" descr="WP_20170323_14_23_38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525">
            <a:off x="4808367" y="1563370"/>
            <a:ext cx="3786182" cy="3104812"/>
          </a:xfrm>
          <a:prstGeom prst="rect">
            <a:avLst/>
          </a:prstGeom>
        </p:spPr>
      </p:pic>
      <p:pic>
        <p:nvPicPr>
          <p:cNvPr id="10" name="Рисунок 9" descr="WP_20170323_14_21_34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45181">
            <a:off x="1252867" y="4065979"/>
            <a:ext cx="4165792" cy="2348363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группа «Дружба»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20_18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6097">
            <a:off x="3112" y="1618933"/>
            <a:ext cx="4293966" cy="2420619"/>
          </a:xfrm>
          <a:prstGeom prst="rect">
            <a:avLst/>
          </a:prstGeom>
        </p:spPr>
      </p:pic>
      <p:pic>
        <p:nvPicPr>
          <p:cNvPr id="8" name="Рисунок 7" descr="WP_20170323_14_22_04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7738">
            <a:off x="1503028" y="3914133"/>
            <a:ext cx="4861687" cy="2740657"/>
          </a:xfrm>
          <a:prstGeom prst="rect">
            <a:avLst/>
          </a:prstGeom>
        </p:spPr>
      </p:pic>
      <p:pic>
        <p:nvPicPr>
          <p:cNvPr id="9" name="Рисунок 8" descr="IMG-20170323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5037">
            <a:off x="6188676" y="1639704"/>
            <a:ext cx="2665429" cy="3553905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64858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885289" y="571480"/>
            <a:ext cx="7373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группа «Фантазеры»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26_0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0243">
            <a:off x="796341" y="1669671"/>
            <a:ext cx="3868674" cy="4448055"/>
          </a:xfrm>
          <a:prstGeom prst="rect">
            <a:avLst/>
          </a:prstGeom>
        </p:spPr>
      </p:pic>
      <p:pic>
        <p:nvPicPr>
          <p:cNvPr id="8" name="Рисунок 7" descr="WP_20170323_14_26_37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9321">
            <a:off x="5076426" y="1644094"/>
            <a:ext cx="3733334" cy="4795242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64858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885289" y="571480"/>
            <a:ext cx="73734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группа «Фантазеры»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WP_20170323_14_27_3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0872">
            <a:off x="148623" y="1513441"/>
            <a:ext cx="4269214" cy="2406665"/>
          </a:xfrm>
          <a:prstGeom prst="rect">
            <a:avLst/>
          </a:prstGeom>
        </p:spPr>
      </p:pic>
      <p:pic>
        <p:nvPicPr>
          <p:cNvPr id="10" name="Рисунок 9" descr="WP_20170323_14_27_4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0656">
            <a:off x="4967629" y="1656867"/>
            <a:ext cx="4057157" cy="2287123"/>
          </a:xfrm>
          <a:prstGeom prst="rect">
            <a:avLst/>
          </a:prstGeom>
        </p:spPr>
      </p:pic>
      <p:pic>
        <p:nvPicPr>
          <p:cNvPr id="11" name="Рисунок 10" descr="WP_20170323_14_27_51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9474">
            <a:off x="1680648" y="4025060"/>
            <a:ext cx="4429960" cy="2497281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869517" y="571480"/>
            <a:ext cx="740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группа «Почемучки»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4_14_27_45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55629">
            <a:off x="-934232" y="2745135"/>
            <a:ext cx="4813095" cy="2713265"/>
          </a:xfrm>
          <a:prstGeom prst="rect">
            <a:avLst/>
          </a:prstGeom>
        </p:spPr>
      </p:pic>
      <p:pic>
        <p:nvPicPr>
          <p:cNvPr id="7" name="Рисунок 6" descr="WP_20170324_14_30_22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6967">
            <a:off x="4261458" y="1591311"/>
            <a:ext cx="4529180" cy="2553214"/>
          </a:xfrm>
          <a:prstGeom prst="rect">
            <a:avLst/>
          </a:prstGeom>
        </p:spPr>
      </p:pic>
      <p:pic>
        <p:nvPicPr>
          <p:cNvPr id="8" name="Рисунок 7" descr="WP_20170324_14_30_58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0848">
            <a:off x="2964561" y="4134264"/>
            <a:ext cx="4575840" cy="2579518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869517" y="571480"/>
            <a:ext cx="740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группа «Почемучки»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WP_20170324_14_35_28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7317">
            <a:off x="363371" y="1788543"/>
            <a:ext cx="4562093" cy="2571768"/>
          </a:xfrm>
          <a:prstGeom prst="rect">
            <a:avLst/>
          </a:prstGeom>
        </p:spPr>
      </p:pic>
      <p:pic>
        <p:nvPicPr>
          <p:cNvPr id="10" name="Рисунок 9" descr="WP_20170324_14_35_4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8572528" cy="4832553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873749" y="500042"/>
            <a:ext cx="7396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группа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АБВГДейки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30_20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2899">
            <a:off x="310623" y="2180123"/>
            <a:ext cx="4572032" cy="2577371"/>
          </a:xfrm>
          <a:prstGeom prst="rect">
            <a:avLst/>
          </a:prstGeom>
        </p:spPr>
      </p:pic>
      <p:pic>
        <p:nvPicPr>
          <p:cNvPr id="7" name="Рисунок 6" descr="WP_20170323_14_30_30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6661">
            <a:off x="6006695" y="1441843"/>
            <a:ext cx="2850851" cy="5057164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7782" cy="6793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Индивидуализация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P_20170323_13_49_42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2571768" cy="4434083"/>
          </a:xfrm>
          <a:prstGeom prst="rect">
            <a:avLst/>
          </a:prstGeom>
        </p:spPr>
      </p:pic>
      <p:pic>
        <p:nvPicPr>
          <p:cNvPr id="6" name="Рисунок 5" descr="WP_20170323_14_11_00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142984"/>
            <a:ext cx="3429024" cy="2754619"/>
          </a:xfrm>
          <a:prstGeom prst="rect">
            <a:avLst/>
          </a:prstGeom>
        </p:spPr>
      </p:pic>
      <p:pic>
        <p:nvPicPr>
          <p:cNvPr id="8" name="Рисунок 7" descr="WP_20170324_14_38_51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936">
            <a:off x="3635271" y="4188921"/>
            <a:ext cx="3811651" cy="2148725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873749" y="1928802"/>
            <a:ext cx="7396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858"/>
            <a:ext cx="9177782" cy="6793142"/>
          </a:xfrm>
        </p:spPr>
      </p:pic>
      <p:sp>
        <p:nvSpPr>
          <p:cNvPr id="12" name="Прямоугольник 11"/>
          <p:cNvSpPr/>
          <p:nvPr/>
        </p:nvSpPr>
        <p:spPr>
          <a:xfrm>
            <a:off x="214282" y="1571612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безопасной».</a:t>
            </a:r>
          </a:p>
          <a:p>
            <a:pPr algn="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ФГОС ДО от 14 ноября 2013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07" y="5656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группа «Ладушки»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WP_20170323_13_50_1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2698185" cy="4786346"/>
          </a:xfrm>
          <a:prstGeom prst="rect">
            <a:avLst/>
          </a:prstGeom>
        </p:spPr>
      </p:pic>
      <p:pic>
        <p:nvPicPr>
          <p:cNvPr id="9" name="Рисунок 8" descr="WP_20170323_13_55_14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714488"/>
            <a:ext cx="3304752" cy="1862973"/>
          </a:xfrm>
          <a:prstGeom prst="rect">
            <a:avLst/>
          </a:prstGeom>
        </p:spPr>
      </p:pic>
      <p:pic>
        <p:nvPicPr>
          <p:cNvPr id="10" name="Рисунок 9" descr="WP_20170323_13_53_05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143380"/>
            <a:ext cx="4221030" cy="2379502"/>
          </a:xfrm>
          <a:prstGeom prst="rect">
            <a:avLst/>
          </a:prstGeom>
        </p:spPr>
      </p:pic>
      <p:pic>
        <p:nvPicPr>
          <p:cNvPr id="11" name="Рисунок 10" descr="WP_20170323_13_56_36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8114" y="2882868"/>
            <a:ext cx="2816928" cy="1587974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8215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группа «Пчелки»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01_4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205">
            <a:off x="214282" y="1643050"/>
            <a:ext cx="3571868" cy="2013553"/>
          </a:xfrm>
          <a:prstGeom prst="rect">
            <a:avLst/>
          </a:prstGeom>
        </p:spPr>
      </p:pic>
      <p:pic>
        <p:nvPicPr>
          <p:cNvPr id="7" name="Рисунок 6" descr="WP_20170323_14_04_1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3605">
            <a:off x="4286248" y="1643050"/>
            <a:ext cx="3558202" cy="2005849"/>
          </a:xfrm>
          <a:prstGeom prst="rect">
            <a:avLst/>
          </a:prstGeom>
        </p:spPr>
      </p:pic>
      <p:pic>
        <p:nvPicPr>
          <p:cNvPr id="8" name="Рисунок 7" descr="WP_20170323_14_04_35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4649">
            <a:off x="642910" y="3929066"/>
            <a:ext cx="3684926" cy="2077287"/>
          </a:xfrm>
          <a:prstGeom prst="rect">
            <a:avLst/>
          </a:prstGeom>
        </p:spPr>
      </p:pic>
      <p:pic>
        <p:nvPicPr>
          <p:cNvPr id="9" name="Рисунок 8" descr="WP_20170323_14_04_45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4446">
            <a:off x="4929190" y="4214818"/>
            <a:ext cx="3675019" cy="2071702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группа 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Жемчужинки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WP_20170323_14_16_4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306">
            <a:off x="698569" y="2161924"/>
            <a:ext cx="4698725" cy="3557065"/>
          </a:xfrm>
          <a:prstGeom prst="rect">
            <a:avLst/>
          </a:prstGeom>
        </p:spPr>
      </p:pic>
      <p:pic>
        <p:nvPicPr>
          <p:cNvPr id="8" name="Рисунок 7" descr="WP_20170323_14_17_02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2145">
            <a:off x="5710967" y="2440505"/>
            <a:ext cx="3286116" cy="1852467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группа «Гномики»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12_1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4439">
            <a:off x="214283" y="1857364"/>
            <a:ext cx="5322442" cy="3000396"/>
          </a:xfrm>
          <a:prstGeom prst="rect">
            <a:avLst/>
          </a:prstGeom>
        </p:spPr>
      </p:pic>
      <p:pic>
        <p:nvPicPr>
          <p:cNvPr id="7" name="Рисунок 6" descr="WP_20170323_14_13_02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1753">
            <a:off x="5952274" y="1518158"/>
            <a:ext cx="2714644" cy="4815543"/>
          </a:xfrm>
          <a:prstGeom prst="rect">
            <a:avLst/>
          </a:prstGeom>
        </p:spPr>
      </p:pic>
      <p:pic>
        <p:nvPicPr>
          <p:cNvPr id="8" name="Рисунок 7" descr="WP_20170323_14_13_02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1753">
            <a:off x="5952274" y="1518157"/>
            <a:ext cx="2714644" cy="4815543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группа «Радуга»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06_2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9892">
            <a:off x="357158" y="1571612"/>
            <a:ext cx="4214810" cy="2375996"/>
          </a:xfrm>
          <a:prstGeom prst="rect">
            <a:avLst/>
          </a:prstGeom>
        </p:spPr>
      </p:pic>
      <p:pic>
        <p:nvPicPr>
          <p:cNvPr id="7" name="Рисунок 6" descr="WP_20170323_14_07_18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5260">
            <a:off x="4143372" y="3786190"/>
            <a:ext cx="4825450" cy="2720229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782" y="0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группа «Улыбка»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33_2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3445">
            <a:off x="5416031" y="1371854"/>
            <a:ext cx="3029068" cy="5373303"/>
          </a:xfrm>
          <a:prstGeom prst="rect">
            <a:avLst/>
          </a:prstGeom>
        </p:spPr>
      </p:pic>
      <p:pic>
        <p:nvPicPr>
          <p:cNvPr id="7" name="Рисунок 6" descr="WP_20170323_14_33_46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1567">
            <a:off x="60020" y="1396040"/>
            <a:ext cx="4085420" cy="2303055"/>
          </a:xfrm>
          <a:prstGeom prst="rect">
            <a:avLst/>
          </a:prstGeom>
        </p:spPr>
      </p:pic>
      <p:pic>
        <p:nvPicPr>
          <p:cNvPr id="8" name="Рисунок 7" descr="WP_20170323_14_34_23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9317">
            <a:off x="285720" y="3817340"/>
            <a:ext cx="4643470" cy="2617642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77782" cy="6793142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группа «Улыбка»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WP_20170323_14_35_21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7133">
            <a:off x="492878" y="1534845"/>
            <a:ext cx="2626708" cy="4659553"/>
          </a:xfrm>
          <a:prstGeom prst="rect">
            <a:avLst/>
          </a:prstGeom>
        </p:spPr>
      </p:pic>
      <p:pic>
        <p:nvPicPr>
          <p:cNvPr id="7" name="Рисунок 6" descr="WP_20170323_14_35_39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1745">
            <a:off x="5935461" y="1541235"/>
            <a:ext cx="2685022" cy="4762995"/>
          </a:xfrm>
          <a:prstGeom prst="rect">
            <a:avLst/>
          </a:prstGeom>
        </p:spPr>
      </p:pic>
      <p:pic>
        <p:nvPicPr>
          <p:cNvPr id="8" name="Рисунок 7" descr="WP_20170323_14_32_32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44327">
            <a:off x="3123166" y="4351431"/>
            <a:ext cx="2932424" cy="2335742"/>
          </a:xfrm>
          <a:prstGeom prst="rect">
            <a:avLst/>
          </a:prstGeom>
        </p:spPr>
      </p:pic>
    </p:spTree>
  </p:cSld>
  <p:clrMapOvr>
    <a:masterClrMapping/>
  </p:clrMapOvr>
  <p:transition advTm="5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126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Индивидуализация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Semya</dc:creator>
  <cp:lastModifiedBy>Пользователь Windows</cp:lastModifiedBy>
  <cp:revision>33</cp:revision>
  <dcterms:created xsi:type="dcterms:W3CDTF">2017-03-23T13:33:42Z</dcterms:created>
  <dcterms:modified xsi:type="dcterms:W3CDTF">2019-09-11T07:01:56Z</dcterms:modified>
</cp:coreProperties>
</file>