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6" r:id="rId2"/>
    <p:sldId id="257" r:id="rId3"/>
    <p:sldId id="276" r:id="rId4"/>
    <p:sldId id="278" r:id="rId5"/>
    <p:sldId id="277" r:id="rId6"/>
    <p:sldId id="279" r:id="rId7"/>
    <p:sldId id="280" r:id="rId8"/>
    <p:sldId id="262" r:id="rId9"/>
    <p:sldId id="263" r:id="rId10"/>
    <p:sldId id="267" r:id="rId11"/>
    <p:sldId id="268" r:id="rId12"/>
    <p:sldId id="281" r:id="rId13"/>
    <p:sldId id="271" r:id="rId14"/>
    <p:sldId id="272" r:id="rId15"/>
    <p:sldId id="282" r:id="rId16"/>
    <p:sldId id="283" r:id="rId17"/>
    <p:sldId id="284" r:id="rId18"/>
    <p:sldId id="285" r:id="rId19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48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59E6D-78B1-4158-9ED8-BADAE2640138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C73C9-B501-4CA7-85FB-8F09AEAD8E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742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C73C9-B501-4CA7-85FB-8F09AEAD8E6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0965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02041399_1.jpg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7272" y="0"/>
            <a:ext cx="913462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1"/>
            <a:ext cx="7772400" cy="1643073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СРЕДНЯЯ ГРУППА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3071834"/>
          </a:xfrm>
        </p:spPr>
        <p:txBody>
          <a:bodyPr>
            <a:normAutofit fontScale="25000" lnSpcReduction="20000"/>
          </a:bodyPr>
          <a:lstStyle/>
          <a:p>
            <a:r>
              <a:rPr lang="ru-RU" sz="1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«ЖАЛОБНАЯ КНИГА ПРИРОДЫ»</a:t>
            </a:r>
          </a:p>
          <a:p>
            <a:pPr algn="r"/>
            <a:endParaRPr lang="ru-RU" sz="6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6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 проектом работали:</a:t>
            </a:r>
            <a:endParaRPr lang="en-US" sz="6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6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среднего дошкольного возраста группы «Пчелки» </a:t>
            </a:r>
          </a:p>
          <a:p>
            <a:pPr algn="just"/>
            <a:r>
              <a:rPr lang="ru-RU" sz="6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их родители </a:t>
            </a:r>
          </a:p>
          <a:p>
            <a:pPr algn="l"/>
            <a:r>
              <a:rPr lang="ru-RU" sz="6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воспитатели: Ананьева Е.В., Иванова Т.О.</a:t>
            </a:r>
          </a:p>
          <a:p>
            <a:pPr algn="l"/>
            <a:r>
              <a:rPr lang="ru-RU" sz="6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6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едагог дополнительного образования: Киселёва Е.М.</a:t>
            </a:r>
          </a:p>
          <a:p>
            <a:pPr algn="l"/>
            <a:endParaRPr lang="ru-RU" sz="6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6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6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6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 год</a:t>
            </a:r>
            <a:endParaRPr lang="ru-RU" sz="6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0" y="71435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города Новосибирска «Детский сад № 59»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8552106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Создание правил по охране  окружающей среды в технике рисования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«Берегите лес от пожара», «Не ломайте ветки деревьев», «Не ловите бабочек», «Не убивайте животных». «В лесу не убегайте от родителей», «Берегите красоту природы», «Не рви цветов, не надо»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50622_15333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28926" y="1785926"/>
            <a:ext cx="2928958" cy="4429156"/>
          </a:xfrm>
        </p:spPr>
      </p:pic>
      <p:pic>
        <p:nvPicPr>
          <p:cNvPr id="5" name="Рисунок 4" descr="IMG_20150622_1536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428736"/>
            <a:ext cx="2500330" cy="2357454"/>
          </a:xfrm>
          <a:prstGeom prst="rect">
            <a:avLst/>
          </a:prstGeom>
        </p:spPr>
      </p:pic>
      <p:pic>
        <p:nvPicPr>
          <p:cNvPr id="6" name="Рисунок 5" descr="IMG_20150622_1537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4071942"/>
            <a:ext cx="2500312" cy="2500306"/>
          </a:xfrm>
          <a:prstGeom prst="rect">
            <a:avLst/>
          </a:prstGeom>
        </p:spPr>
      </p:pic>
      <p:pic>
        <p:nvPicPr>
          <p:cNvPr id="7" name="Рисунок 6" descr="IMG_20150619_08594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322" y="1571612"/>
            <a:ext cx="2857520" cy="50006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8552106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1582726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Совместно с родителями подготовили «Жалобную книгу природы»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(в нее вошли: «Жалоба амурского тигренка», «Рыжий котик ищет хозяев», «Бабочка - красавица», «Зайка», «Рассказ рыбок», «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Совушка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, сонная головушка», «Лесные зверушки пишут письмо», «Жалоба Природы», «Лес рубят – щепки летят», «Ландыш», «История речки Ельцовки»)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50626_18395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7369062">
            <a:off x="6299200" y="4332662"/>
            <a:ext cx="2349303" cy="2106625"/>
          </a:xfrm>
        </p:spPr>
      </p:pic>
      <p:pic>
        <p:nvPicPr>
          <p:cNvPr id="5" name="Рисунок 4" descr="20150625_1004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57986">
            <a:off x="6785548" y="2157959"/>
            <a:ext cx="2076493" cy="1642597"/>
          </a:xfrm>
          <a:prstGeom prst="rect">
            <a:avLst/>
          </a:prstGeom>
        </p:spPr>
      </p:pic>
      <p:pic>
        <p:nvPicPr>
          <p:cNvPr id="7" name="Рисунок 6" descr="20150625_1009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516341">
            <a:off x="338404" y="1989351"/>
            <a:ext cx="1922568" cy="1510589"/>
          </a:xfrm>
          <a:prstGeom prst="rect">
            <a:avLst/>
          </a:prstGeom>
        </p:spPr>
      </p:pic>
      <p:pic>
        <p:nvPicPr>
          <p:cNvPr id="8" name="Рисунок 7" descr="20150625_0957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474252">
            <a:off x="354717" y="4076037"/>
            <a:ext cx="2456331" cy="2115183"/>
          </a:xfrm>
          <a:prstGeom prst="rect">
            <a:avLst/>
          </a:prstGeom>
        </p:spPr>
      </p:pic>
      <p:pic>
        <p:nvPicPr>
          <p:cNvPr id="9" name="Рисунок 8" descr="20150625_15385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2214546" y="2071678"/>
            <a:ext cx="4714876" cy="314325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552106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4 этап. Реализация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В центре художественного творчества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появились схемы для рисования насекомых, зверей, рыб, цветов, деревьев; схемы для изготовления бабочек, птиц, зверей в технике оригами. Природные материалы (камушки, ракушки, шишки), бросовые материалы (пластиковые бутылки из – под воды, йогурта, баночки из – под витаминов). </a:t>
            </a:r>
          </a:p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В центре литературы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появились новые книги (В.Бианки «Лесные домишки», К.Паустовский «Заячьи лапы»,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Г.Скребицкий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«Лесное эхо», «Длинноносые рыболовы», Н.Сладков «Под водой», «Лесные тайники», «Непослушные малыши», «Кому помочь?», В.Степанов «Родная природа»).  Иллюстрации по теме проекта.</a:t>
            </a:r>
          </a:p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В центре развивающих игр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дидактические игры: «Профессии», «Найди предмет по его тени»,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«Котята», «Пчёлки», «Пони».</a:t>
            </a:r>
          </a:p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В центре сюжетно – ролевой игры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атрибуты для игр: «Доктор Айболит», «Пожарный», «Лесничий»,  «Турист».</a:t>
            </a:r>
          </a:p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В центре экспериментирования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песок, камушки, соль, лупа, бинокль, ложки разной величины.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8552106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28690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ИГРЫ ДЕТЕЙ В ЦЕНТРАХ АКТИВНОСТИ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50622_15343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2910" y="1285860"/>
            <a:ext cx="1857388" cy="1757362"/>
          </a:xfrm>
        </p:spPr>
      </p:pic>
      <p:pic>
        <p:nvPicPr>
          <p:cNvPr id="5" name="Рисунок 4" descr="IMG_20150622_1534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3143248"/>
            <a:ext cx="2000264" cy="1714512"/>
          </a:xfrm>
          <a:prstGeom prst="rect">
            <a:avLst/>
          </a:prstGeom>
        </p:spPr>
      </p:pic>
      <p:pic>
        <p:nvPicPr>
          <p:cNvPr id="6" name="Рисунок 5" descr="IMG_20150622_1535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929198"/>
            <a:ext cx="1785950" cy="1717276"/>
          </a:xfrm>
          <a:prstGeom prst="rect">
            <a:avLst/>
          </a:prstGeom>
        </p:spPr>
      </p:pic>
      <p:pic>
        <p:nvPicPr>
          <p:cNvPr id="7" name="Рисунок 6" descr="IMG_20150622_1537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00826" y="1357298"/>
            <a:ext cx="1714512" cy="1714509"/>
          </a:xfrm>
          <a:prstGeom prst="rect">
            <a:avLst/>
          </a:prstGeom>
        </p:spPr>
      </p:pic>
      <p:pic>
        <p:nvPicPr>
          <p:cNvPr id="8" name="Рисунок 7" descr="IMG_20150622_15374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28166" y="5143512"/>
            <a:ext cx="1772971" cy="1500198"/>
          </a:xfrm>
          <a:prstGeom prst="rect">
            <a:avLst/>
          </a:prstGeom>
        </p:spPr>
      </p:pic>
      <p:pic>
        <p:nvPicPr>
          <p:cNvPr id="9" name="Рисунок 8" descr="IMG_20150616_15562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43174" y="1357298"/>
            <a:ext cx="1857388" cy="1714512"/>
          </a:xfrm>
          <a:prstGeom prst="rect">
            <a:avLst/>
          </a:prstGeom>
        </p:spPr>
      </p:pic>
      <p:pic>
        <p:nvPicPr>
          <p:cNvPr id="10" name="Рисунок 9" descr="IMG_20150622_15570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71802" y="3214686"/>
            <a:ext cx="2500312" cy="2643182"/>
          </a:xfrm>
          <a:prstGeom prst="rect">
            <a:avLst/>
          </a:prstGeom>
        </p:spPr>
      </p:pic>
      <p:pic>
        <p:nvPicPr>
          <p:cNvPr id="11" name="Рисунок 10" descr="IMG_20150619_09003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86446" y="3286124"/>
            <a:ext cx="2143140" cy="1785950"/>
          </a:xfrm>
          <a:prstGeom prst="rect">
            <a:avLst/>
          </a:prstGeom>
        </p:spPr>
      </p:pic>
      <p:pic>
        <p:nvPicPr>
          <p:cNvPr id="13" name="Рисунок 12" descr="20150617_15420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5400000">
            <a:off x="4650585" y="1278716"/>
            <a:ext cx="1714511" cy="187168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8552106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Наблюдение 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за предметами окружающей природы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Наблюдение – один из основных путей познания природы.</a:t>
            </a:r>
          </a:p>
          <a:p>
            <a:pPr algn="r"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Ж.Ж.Руссо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150622_1634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14005">
            <a:off x="400056" y="2630146"/>
            <a:ext cx="2442481" cy="2334781"/>
          </a:xfrm>
          <a:prstGeom prst="rect">
            <a:avLst/>
          </a:prstGeom>
        </p:spPr>
      </p:pic>
      <p:pic>
        <p:nvPicPr>
          <p:cNvPr id="5" name="Рисунок 4" descr="IMG_20150622_1635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2000240"/>
            <a:ext cx="2357454" cy="4643446"/>
          </a:xfrm>
          <a:prstGeom prst="rect">
            <a:avLst/>
          </a:prstGeom>
        </p:spPr>
      </p:pic>
      <p:pic>
        <p:nvPicPr>
          <p:cNvPr id="6" name="Рисунок 5" descr="IMG_20150622_1635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489078">
            <a:off x="6119706" y="2794147"/>
            <a:ext cx="2274933" cy="242889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8552106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ВЫСТАВКА ДЕТСКИХ РАБОТ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50706_14504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-489948" y="2561594"/>
            <a:ext cx="4951772" cy="2828932"/>
          </a:xfrm>
        </p:spPr>
      </p:pic>
      <p:pic>
        <p:nvPicPr>
          <p:cNvPr id="5" name="Рисунок 4" descr="20150706_1450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56517">
            <a:off x="6248277" y="3674018"/>
            <a:ext cx="2292734" cy="1374354"/>
          </a:xfrm>
          <a:prstGeom prst="rect">
            <a:avLst/>
          </a:prstGeom>
        </p:spPr>
      </p:pic>
      <p:pic>
        <p:nvPicPr>
          <p:cNvPr id="6" name="Рисунок 5" descr="20150622_1015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011965">
            <a:off x="3686688" y="3769821"/>
            <a:ext cx="2246167" cy="1684625"/>
          </a:xfrm>
          <a:prstGeom prst="rect">
            <a:avLst/>
          </a:prstGeom>
        </p:spPr>
      </p:pic>
      <p:pic>
        <p:nvPicPr>
          <p:cNvPr id="7" name="Рисунок 6" descr="20150626_1113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1357298"/>
            <a:ext cx="3301991" cy="185737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8552106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5 ЭТАП. ПРЕЗЕНТАЦИЯ ПРОЕКТА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РАЗВЛЕЧЕНИЕ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«У нас в гостях Лесовичок»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50626_10294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45883" y="1725763"/>
            <a:ext cx="1951376" cy="1928826"/>
          </a:xfrm>
        </p:spPr>
      </p:pic>
      <p:pic>
        <p:nvPicPr>
          <p:cNvPr id="5" name="Рисунок 4" descr="20150626_1027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529714" y="1613634"/>
            <a:ext cx="2012869" cy="1928826"/>
          </a:xfrm>
          <a:prstGeom prst="rect">
            <a:avLst/>
          </a:prstGeom>
        </p:spPr>
      </p:pic>
      <p:pic>
        <p:nvPicPr>
          <p:cNvPr id="6" name="Рисунок 5" descr="20150626_1032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786314" y="1857364"/>
            <a:ext cx="1928826" cy="1785950"/>
          </a:xfrm>
          <a:prstGeom prst="rect">
            <a:avLst/>
          </a:prstGeom>
        </p:spPr>
      </p:pic>
      <p:pic>
        <p:nvPicPr>
          <p:cNvPr id="7" name="Рисунок 6" descr="20150626_1036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965164" y="1464464"/>
            <a:ext cx="1928826" cy="2000246"/>
          </a:xfrm>
          <a:prstGeom prst="rect">
            <a:avLst/>
          </a:prstGeom>
        </p:spPr>
      </p:pic>
      <p:pic>
        <p:nvPicPr>
          <p:cNvPr id="8" name="Рисунок 7" descr="20150626_10364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124972" y="4089814"/>
            <a:ext cx="2357454" cy="2178834"/>
          </a:xfrm>
          <a:prstGeom prst="rect">
            <a:avLst/>
          </a:prstGeom>
        </p:spPr>
      </p:pic>
      <p:pic>
        <p:nvPicPr>
          <p:cNvPr id="9" name="Рисунок 8" descr="20150626_10385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2143100" y="4071950"/>
            <a:ext cx="2714644" cy="2143124"/>
          </a:xfrm>
          <a:prstGeom prst="rect">
            <a:avLst/>
          </a:prstGeom>
        </p:spPr>
      </p:pic>
      <p:pic>
        <p:nvPicPr>
          <p:cNvPr id="10" name="Рисунок 9" descr="20150626_11134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86314" y="3857628"/>
            <a:ext cx="1928826" cy="2428892"/>
          </a:xfrm>
          <a:prstGeom prst="rect">
            <a:avLst/>
          </a:prstGeom>
        </p:spPr>
      </p:pic>
      <p:pic>
        <p:nvPicPr>
          <p:cNvPr id="11" name="Рисунок 10" descr="20150626_11294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29454" y="3786190"/>
            <a:ext cx="2071670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8552106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Конкурс рисунков на асфальте </a:t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«Лето – это солнечное счастье!»</a:t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наш рисунок назывался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 «Прикоснись к природе сердцем!»</a:t>
            </a:r>
            <a:endParaRPr lang="ru-RU" sz="27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50623_0936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57290" y="4071942"/>
            <a:ext cx="1785950" cy="2000264"/>
          </a:xfrm>
        </p:spPr>
      </p:pic>
      <p:pic>
        <p:nvPicPr>
          <p:cNvPr id="5" name="Рисунок 4" descr="IMG_20150623_0938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3929066"/>
            <a:ext cx="1857388" cy="2113579"/>
          </a:xfrm>
          <a:prstGeom prst="rect">
            <a:avLst/>
          </a:prstGeom>
        </p:spPr>
      </p:pic>
      <p:pic>
        <p:nvPicPr>
          <p:cNvPr id="7" name="Рисунок 6" descr="IMG_20150623_0938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2000240"/>
            <a:ext cx="1693493" cy="1857388"/>
          </a:xfrm>
          <a:prstGeom prst="rect">
            <a:avLst/>
          </a:prstGeom>
        </p:spPr>
      </p:pic>
      <p:pic>
        <p:nvPicPr>
          <p:cNvPr id="8" name="Рисунок 7" descr="IMG_20150623_0945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786" y="1928802"/>
            <a:ext cx="1513713" cy="2000264"/>
          </a:xfrm>
          <a:prstGeom prst="rect">
            <a:avLst/>
          </a:prstGeom>
        </p:spPr>
      </p:pic>
      <p:pic>
        <p:nvPicPr>
          <p:cNvPr id="11" name="Рисунок 10" descr="20150701_12533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0430" y="2214554"/>
            <a:ext cx="1971242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8552106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царстве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мыльных пузырей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50622_15545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43240" y="1428736"/>
            <a:ext cx="2214578" cy="2543180"/>
          </a:xfrm>
        </p:spPr>
      </p:pic>
      <p:pic>
        <p:nvPicPr>
          <p:cNvPr id="5" name="Рисунок 4" descr="IMG_20150622_1555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500174"/>
            <a:ext cx="2357436" cy="2428892"/>
          </a:xfrm>
          <a:prstGeom prst="rect">
            <a:avLst/>
          </a:prstGeom>
        </p:spPr>
      </p:pic>
      <p:pic>
        <p:nvPicPr>
          <p:cNvPr id="6" name="Рисунок 5" descr="IMG_20150622_1553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1500174"/>
            <a:ext cx="2357436" cy="2500330"/>
          </a:xfrm>
          <a:prstGeom prst="rect">
            <a:avLst/>
          </a:prstGeom>
        </p:spPr>
      </p:pic>
      <p:pic>
        <p:nvPicPr>
          <p:cNvPr id="7" name="Рисунок 6" descr="IMG_20150622_1553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1604" y="4071942"/>
            <a:ext cx="2500330" cy="2643206"/>
          </a:xfrm>
          <a:prstGeom prst="rect">
            <a:avLst/>
          </a:prstGeom>
        </p:spPr>
      </p:pic>
      <p:pic>
        <p:nvPicPr>
          <p:cNvPr id="8" name="Рисунок 7" descr="IMG_20150622_15535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9124" y="4071942"/>
            <a:ext cx="2714626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2838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" y="0"/>
            <a:ext cx="9099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 этап                  Выбор темы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Работая над проектом «Порхающие цветы», мы заметили с каким интересом дети изучают мир бабочек, как активно они и их родители приняли участие в изготовлении красной книги «Бабочки НСО», как эмоционально ребята переживали об исчезновении многих видов бабочек, поэтому мы решили продолжить работу над экологическим воспитанием детей в следующем проекте «Жалобная книга природы».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[wallcoo_com]_best_of_nature_14326813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информационно - творческий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2500306"/>
            <a:ext cx="4040188" cy="928693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Продолжительность проекта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3357562"/>
            <a:ext cx="4040188" cy="221457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Краткосрочный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недели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2214554"/>
            <a:ext cx="4041775" cy="785818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Количество участников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3643314"/>
            <a:ext cx="4041775" cy="24828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Коллективный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(дети среднего дошкольного возраста, их родители, педагоги детского сада.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[wallcoo_com]_best_of_nature_14326813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Экологическое воспитание детей среднего дошкольного возраста.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Обогатить представления детей о загрязнении окружающей среды, о последствиях данного отношения человека к миру природы;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Развивать познавательный интерес детей в разных видах деятельности;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Воспитывать эмоциональную отзывчивость, бережное, доброе отношение к окружающему миру; формировать чувство личной ответственности за загрязнение, уничтожение природы родного края.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[wallcoo_com]_best_of_nature_14326813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ПРЕДПОЛОГАЕМЫЕ РЕЗУЛЬТАТЫ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узнают о проблемах загрязнения окружающей среды, об их последствиях для нашей планеты и ее обитателей.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Научатся эмоционально откликаться на данные проблемы, а также бережно, с любовью относиться к объектам окружающей природы.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Смогут рассуждать, вступать в диалог по теме проекта.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Узнают, как изготавливать поделки из природного и бросового материала.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Составят «книгу – жалоб» от имени природы и ее обитателей.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[wallcoo_com]_best_of_nature_14326813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43050"/>
            <a:ext cx="1428760" cy="4757758"/>
          </a:xfrm>
        </p:spPr>
        <p:txBody>
          <a:bodyPr vert="wordArtVert"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ДЕТЯМ  БЫЛИ</a:t>
            </a: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ЗАДАНЫ ВОПРОСЫ</a:t>
            </a:r>
          </a:p>
          <a:p>
            <a:pPr>
              <a:buNone/>
            </a:pPr>
            <a:endParaRPr lang="ru-RU" sz="2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1500166" y="785794"/>
          <a:ext cx="7286676" cy="5895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/>
                <a:gridCol w="2428892"/>
                <a:gridCol w="2428892"/>
              </a:tblGrid>
              <a:tr h="69941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ЧТО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МЫ ЗНАЕМ?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ЧТО ХОТИМ УЗНАТЬ?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КАК МЫ ЭТО УЗНАЕМ?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195616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Природа – деревья. (Маша)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Нельзя ломать крылышки бабочкам.(Кристина)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Ненужно наступать на насекомых.(Ярослав)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Рыб можно ловить только чуть –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чуть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(Лиза)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Нельзя рвать траву и есть ее. (Ксюша)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голубям проезжать нельзя.(Кирилл)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Откуда берутся веточки? (Маша)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Зачем растут цветы? (Кристина)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Почему нельзя бросать в реку мусор? (Дима)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Как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загрязняют воздух? (Аня К.)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Может ли все умереть? (Дима Л.)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Почему нельзя шуметь в лесу?  (Настя)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Что такое эхо? (Саша)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Спросить у родителей;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Узнать у воспитателя;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Поговорить с бабушкой и дедушкой;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Посмотреть телевизор;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Вместе с мамой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поискать в интернете;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Узнать из книг.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[wallcoo_com]_best_of_nature_14326813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 ЭТАП       СБОР СВЕДЕНИЙ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 детской художественной литературы, обсуждение прочитанного (В.Бианки «Лесные домишки», К.Паустовский «Заячьи лапы»,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Г.Скребицкий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«Лесное эхо», «Длинноносые рыболовы», Н.Сладков «Под водой», «Лесные тайники», «Непослушные малыши», «Кому помочь?», В.Степанов «Родная природа»). Разучивание стихотворений (А.Берестов «Дерево, цветок, трава и птица…», М.Марш «Ты дружок смотри не подкачай…», «Не рви цветов, не надо…»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Прослушивание музыкальных произведений (пение птиц, звуки леса, музыка дождя, звуки моря и т.д.)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Рассматривание иллюстраций по теме проекта.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детьми совместно с их родителями рассказов – жалоб от имени природы и ее обитателей.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Обсуждение и зарисовывание правил по защите окружающей среды.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Подбор поделок для изготовления из природного и бросового материала.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к развлечениям: «Сражение мыльными пузырями», «Конкурс рисунков на асфальте», «У нас в гостях Лесовичок».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8552106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3 ЭТАП         ВЫБОР ПРОЕКТОВ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ИЗГОТОВЛЕНИЕ ПОДЕЛОК ИЗ ПРИРОДНЫХ И БРОСОВЫХ МАТЕРИАЛОВ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150618_09193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5" y="1600200"/>
            <a:ext cx="2714643" cy="2328866"/>
          </a:xfrm>
        </p:spPr>
      </p:pic>
      <p:pic>
        <p:nvPicPr>
          <p:cNvPr id="6" name="Рисунок 5" descr="20150622_0955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1571612"/>
            <a:ext cx="3143240" cy="2357430"/>
          </a:xfrm>
          <a:prstGeom prst="rect">
            <a:avLst/>
          </a:prstGeom>
        </p:spPr>
      </p:pic>
      <p:pic>
        <p:nvPicPr>
          <p:cNvPr id="8" name="Рисунок 7" descr="20150622_1012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613456">
            <a:off x="5874018" y="4487809"/>
            <a:ext cx="2137232" cy="1445161"/>
          </a:xfrm>
          <a:prstGeom prst="rect">
            <a:avLst/>
          </a:prstGeom>
        </p:spPr>
      </p:pic>
      <p:pic>
        <p:nvPicPr>
          <p:cNvPr id="9" name="Рисунок 8" descr="20150622_1014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843614">
            <a:off x="985060" y="4417219"/>
            <a:ext cx="2045371" cy="1534028"/>
          </a:xfrm>
          <a:prstGeom prst="rect">
            <a:avLst/>
          </a:prstGeom>
        </p:spPr>
      </p:pic>
      <p:pic>
        <p:nvPicPr>
          <p:cNvPr id="10" name="Рисунок 9" descr="20150622_1015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28992" y="3786190"/>
            <a:ext cx="2000232" cy="1643074"/>
          </a:xfrm>
          <a:prstGeom prst="rect">
            <a:avLst/>
          </a:prstGeom>
        </p:spPr>
      </p:pic>
      <p:pic>
        <p:nvPicPr>
          <p:cNvPr id="11" name="Рисунок 10" descr="20150618_09194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868" y="2000240"/>
            <a:ext cx="1571604" cy="12858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[wallcoo_com]_best_of_nature_14326813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4686" y="0"/>
            <a:ext cx="913462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ПОДВИЖНЫЕ ИГРЫ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«Паучок», «Бабочка лети!», «Птичка пискни», «Караси и щука», «Рыбка плавала, играла», «Кот и мыши» и т.д.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50625_10275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286115" y="1571612"/>
            <a:ext cx="2214577" cy="2071702"/>
          </a:xfrm>
        </p:spPr>
      </p:pic>
      <p:pic>
        <p:nvPicPr>
          <p:cNvPr id="5" name="Рисунок 4" descr="20150625_1034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031436">
            <a:off x="574302" y="1849582"/>
            <a:ext cx="2076886" cy="1418726"/>
          </a:xfrm>
          <a:prstGeom prst="rect">
            <a:avLst/>
          </a:prstGeom>
        </p:spPr>
      </p:pic>
      <p:pic>
        <p:nvPicPr>
          <p:cNvPr id="6" name="Рисунок 5" descr="20150625_1036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295726">
            <a:off x="6173374" y="1930745"/>
            <a:ext cx="1964641" cy="1355200"/>
          </a:xfrm>
          <a:prstGeom prst="rect">
            <a:avLst/>
          </a:prstGeom>
        </p:spPr>
      </p:pic>
      <p:pic>
        <p:nvPicPr>
          <p:cNvPr id="7" name="Рисунок 6" descr="IMG_20150618_1552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661681">
            <a:off x="689898" y="3893897"/>
            <a:ext cx="1891421" cy="2521894"/>
          </a:xfrm>
          <a:prstGeom prst="rect">
            <a:avLst/>
          </a:prstGeom>
        </p:spPr>
      </p:pic>
      <p:pic>
        <p:nvPicPr>
          <p:cNvPr id="8" name="Рисунок 7" descr="IMG_20150618_15523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198022">
            <a:off x="6516792" y="3937774"/>
            <a:ext cx="1909993" cy="2555049"/>
          </a:xfrm>
          <a:prstGeom prst="rect">
            <a:avLst/>
          </a:prstGeom>
        </p:spPr>
      </p:pic>
      <p:pic>
        <p:nvPicPr>
          <p:cNvPr id="9" name="Рисунок 8" descr="IMG_20150618_15525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57554" y="4000504"/>
            <a:ext cx="2143122" cy="23574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жалобная книга природы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</TotalTime>
  <Words>832</Words>
  <Application>Microsoft Office PowerPoint</Application>
  <PresentationFormat>Экран (4:3)</PresentationFormat>
  <Paragraphs>92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жалобная книга природы</vt:lpstr>
      <vt:lpstr>ПРОЕКТ  СРЕДНЯЯ ГРУППА</vt:lpstr>
      <vt:lpstr>1 этап                  Выбор темы</vt:lpstr>
      <vt:lpstr>Вид проекта: информационно - творческий</vt:lpstr>
      <vt:lpstr>ЦЕЛЬ ПРОЕКТА: Экологическое воспитание детей среднего дошкольного возраста.</vt:lpstr>
      <vt:lpstr>ПРЕДПОЛОГАЕМЫЕ РЕЗУЛЬТАТЫ</vt:lpstr>
      <vt:lpstr>             </vt:lpstr>
      <vt:lpstr>2 ЭТАП       СБОР СВЕДЕНИЙ</vt:lpstr>
      <vt:lpstr> 3 ЭТАП         ВЫБОР ПРОЕКТОВ ИЗГОТОВЛЕНИЕ ПОДЕЛОК ИЗ ПРИРОДНЫХ И БРОСОВЫХ МАТЕРИАЛОВ</vt:lpstr>
      <vt:lpstr>ПОДВИЖНЫЕ ИГРЫ «Паучок», «Бабочка лети!», «Птичка пискни», «Караси и щука», «Рыбка плавала, играла», «Кот и мыши» и т.д.</vt:lpstr>
      <vt:lpstr>Создание правил по охране  окружающей среды в технике рисования «Берегите лес от пожара», «Не ломайте ветки деревьев», «Не ловите бабочек», «Не убивайте животных». «В лесу не убегайте от родителей», «Берегите красоту природы», «Не рви цветов, не надо»</vt:lpstr>
      <vt:lpstr>Совместно с родителями подготовили «Жалобную книгу природы»  (в нее вошли: «Жалоба амурского тигренка», «Рыжий котик ищет хозяев», «Бабочка - красавица», «Зайка», «Рассказ рыбок», «Совушка, сонная головушка», «Лесные зверушки пишут письмо», «Жалоба Природы», «Лес рубят – щепки летят», «Ландыш», «История речки Ельцовки»)</vt:lpstr>
      <vt:lpstr>4 этап. Реализация </vt:lpstr>
      <vt:lpstr>ИГРЫ ДЕТЕЙ В ЦЕНТРАХ АКТИВНОСТИ</vt:lpstr>
      <vt:lpstr>Наблюдение  за предметами окружающей природы</vt:lpstr>
      <vt:lpstr>ВЫСТАВКА ДЕТСКИХ РАБОТ</vt:lpstr>
      <vt:lpstr>5 ЭТАП. ПРЕЗЕНТАЦИЯ ПРОЕКТА РАЗВЛЕЧЕНИЕ «У нас в гостях Лесовичок»</vt:lpstr>
      <vt:lpstr>Конкурс рисунков на асфальте  «Лето – это солнечное счастье!» наш рисунок назывался  «Прикоснись к природе сердцем!»</vt:lpstr>
      <vt:lpstr>«В царстве мыльных пузырей»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СРЕДНЯЯ ГРУППА</dc:title>
  <dc:creator>user</dc:creator>
  <cp:lastModifiedBy>Пользователь Windows</cp:lastModifiedBy>
  <cp:revision>155</cp:revision>
  <cp:lastPrinted>2015-07-02T07:43:42Z</cp:lastPrinted>
  <dcterms:created xsi:type="dcterms:W3CDTF">2015-06-26T14:24:38Z</dcterms:created>
  <dcterms:modified xsi:type="dcterms:W3CDTF">2017-02-27T09:25:27Z</dcterms:modified>
</cp:coreProperties>
</file>