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2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лена\рамки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Картотека игр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развития памяти и связной речи детей дошкольного возраста с ОВЗ</a:t>
            </a:r>
          </a:p>
          <a:p>
            <a:pPr algn="ctr">
              <a:buNone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 составитель: Ананьева Е.В.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2016г., Новосибирск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Нарисуй, что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слышишь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Задачи: развивать слуховую память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Расчертите листок на 6 частей.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диктуем 6 простых слов, он рисует по одному в каждом окошечке.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Отложите листок на 5-10 мин.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несколько минут попросите ребенка вспомнить слова по рисунку.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 в помощь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Раскрась квадрат тем цветом, которым изображена картинка. Например, крокодил – зелёный…Назови какие предметы были изображены на картинках, ориентируясь на подсказки: цветные квадраты.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60420_102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429000"/>
            <a:ext cx="2571768" cy="2952747"/>
          </a:xfrm>
          <a:prstGeom prst="rect">
            <a:avLst/>
          </a:prstGeom>
        </p:spPr>
      </p:pic>
      <p:pic>
        <p:nvPicPr>
          <p:cNvPr id="5" name="Рисунок 4" descr="IMG_20160420_102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500438"/>
            <a:ext cx="264320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загадку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Задачи: развитие памяти, логического мышления, внимания, речи.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Выбери те картинки, которые подойдут к твоей загадке. Если это загадка о животном, то где живёт, чем питается, чем полезен  человеку, какую особенность имеет, каким цветом и т.д. Составь загадку, загадай ее ребятам.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60420_065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25054" y="3089667"/>
            <a:ext cx="2750335" cy="3429000"/>
          </a:xfrm>
          <a:prstGeom prst="rect">
            <a:avLst/>
          </a:prstGeom>
        </p:spPr>
      </p:pic>
      <p:pic>
        <p:nvPicPr>
          <p:cNvPr id="5" name="Рисунок 4" descr="IMG_20160420_102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429000"/>
            <a:ext cx="3286148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Вспомни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пару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Задачи: развитие памяти, логического мышления, внимания,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речи, воображения.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картинке изображены парные предметы, например замок-ключ, чашка – ложка и т.д.Посмотри внимательно и запомни всё, что видишь. Переверни картинки. На других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карточках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одного предмета из пары. Вспомни, назови его или дорисуй.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60421_081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571876"/>
            <a:ext cx="2286016" cy="26193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не так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развитие внимания, логического мышления, речи, воображения.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0420_102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714776" cy="4525963"/>
          </a:xfrm>
        </p:spPr>
      </p:pic>
      <p:pic>
        <p:nvPicPr>
          <p:cNvPr id="5" name="Рисунок 4" descr="IMG_20160420_102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643050"/>
            <a:ext cx="3571900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развитие речи, воображения, мышления, памяти, формировать умение зарисовывать слова схематическими изображениями.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дети в Африке никогда не видели настоящей зимы, давайте составим и отправим им письмо…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нам пришло письмо от древнего человек. Давайте расшифруем, что же он хочет нам сказать…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Мои документы\лена\рамки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ассоциаций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«Ц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ган на ц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почках, ц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пленку ц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кнул «Ц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ц!»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 ели 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рты, не налезли ш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рты.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огороде баба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 неё на грядке св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Срубили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ль, сорвали щав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ль. (правильное ударение)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одил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евчонку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елел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ащить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еленку (падежи)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Уж замуж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втерпеж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(после Ж нет Ь)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аждый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хотник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елает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нать,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идит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азан. (цвета радуги)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сегда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апрещала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ному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ледопыту,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знавать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азвания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ланет! (название планет солнечной системы по порядку)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и документы\лена\рамки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каждым годом количество детей с ограниченными возможностями здоровья в дошкольных образовательных организациях увеличивается. Я назову лишь две основные причины, это генетические нарушения и влияние окружающей среды. Дети с ОВЗ имеют и определенные образовательные потребности. Как правило у таких детей наблюдается недоразвития высших психических функций, в частности памяти и речи.  Работая с дошкольниками, имеющими статус ОВЗ, на протяжении нескольких лет, я составила картотеку игр, направленных на развитие памяти и связной речи детей. В основе этих игр лежит мнемотехника. Данные игры можно включать на первом этапе, как в непосредственную образовательную деятельность, так и в совместную деятельность педагога с ребенком. Позднее дети могут в них играть самостоятельно. Наблюдая за детьми, я могу с уверенностью сказать, что представленные в данной картотеке игры позволяют повысить уровень развития памяти и связной речи детей дошкольного возраста.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Жили – были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развивать память, речь, логическое мышление; учить устанавливать причинно – следственные связи.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Жило – было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зернышко пшеницы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с ним потом стало?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Жило – было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яйцо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с ним потом стало?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Жила – была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гусеница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с ней потом стало?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credo-ua.org/wp-content/uploads/2012/08/wheat-sprout-sprouted-gra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1685290" cy="232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laycast.ru/uploads/2015/07/31/145287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6858016" y="3786190"/>
            <a:ext cx="18137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428860" y="4429132"/>
            <a:ext cx="3429024" cy="770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«Сам нарисуй и сам вспомни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Задачи: развивать память, речь; учить выделять главные этапы в тексте, схематически зарисовывать их,  формировать умение пересказывать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 читает фразу, ребёнок рисует то, что в дальнейшем ему помогло бы вспомнить эту фразу.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Л.Н.Толстой «Косточка»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К.Д.Ушинский «Два козлёнка»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20160416_075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14345" y="1857368"/>
            <a:ext cx="1857395" cy="2286016"/>
          </a:xfrm>
          <a:prstGeom prst="rect">
            <a:avLst/>
          </a:prstGeom>
        </p:spPr>
      </p:pic>
      <p:pic>
        <p:nvPicPr>
          <p:cNvPr id="5" name="Рисунок 4" descr="IMG_20160416_075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091552" y="1766308"/>
            <a:ext cx="1857388" cy="2468128"/>
          </a:xfrm>
          <a:prstGeom prst="rect">
            <a:avLst/>
          </a:prstGeom>
        </p:spPr>
      </p:pic>
      <p:pic>
        <p:nvPicPr>
          <p:cNvPr id="8" name="Рисунок 7" descr="IMG_20160416_075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67925" y="4161242"/>
            <a:ext cx="2035965" cy="2714620"/>
          </a:xfrm>
          <a:prstGeom prst="rect">
            <a:avLst/>
          </a:prstGeom>
        </p:spPr>
      </p:pic>
      <p:pic>
        <p:nvPicPr>
          <p:cNvPr id="9" name="Рисунок 8" descr="IMG_20160416_0756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595670" y="4548207"/>
            <a:ext cx="2000264" cy="1904989"/>
          </a:xfrm>
          <a:prstGeom prst="rect">
            <a:avLst/>
          </a:prstGeom>
        </p:spPr>
      </p:pic>
      <p:pic>
        <p:nvPicPr>
          <p:cNvPr id="10" name="Рисунок 9" descr="IMG_20160416_0757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262689" y="4238641"/>
            <a:ext cx="2143139" cy="2524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Волшебный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календарь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Задачи: развивать фантазию, речь, мышление.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 картинку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придумай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(на перекидной календарь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приклеиваются разные картинки.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Ребенок сопоставляя картинки,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придумывает рассказ,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например, жила была семья.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Однажды к ним в гости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пришёл бегемот…)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60220_100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4000510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Посмотри 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развитие памяти, мышления, внимания; формировать умение играть в команде (делиться, уступать, ждать своей очереди).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Посмотри на таблицу, запомни, что изображено переверни и выбери карточки с теми предметами, которые были изображены на картинке.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60219_154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85992"/>
            <a:ext cx="3071834" cy="3429024"/>
          </a:xfrm>
          <a:prstGeom prst="rect">
            <a:avLst/>
          </a:prstGeom>
        </p:spPr>
      </p:pic>
      <p:pic>
        <p:nvPicPr>
          <p:cNvPr id="5" name="Рисунок 4" descr="IMG_20160219_155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285992"/>
            <a:ext cx="30003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Расскажи…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E:\Мои документы\лена\самопознание\IMG_20160202_1219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57628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нарисовано на таблице?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изменилось?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Разложи по порядку,  как было показано на таблице.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добавилось?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Составь рассказ?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 рассказ…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Содержимое 3" descr="C:\Users\user\AppData\Local\Microsoft\Windows\INetCache\Content.Word\IMG_20160205_09512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15073" y="3714753"/>
            <a:ext cx="235745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Мои документы\лена\самопознание\IMG_20160202_1220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86190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Вспомни и расскажи…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 и расскажи сколько людей было изображено на таблице?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улыбался? А кому было грустно? А как ты думаешь почему он сердится? И т.д.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0220_100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57224" y="3571876"/>
            <a:ext cx="3143272" cy="2857520"/>
          </a:xfrm>
          <a:prstGeom prst="rect">
            <a:avLst/>
          </a:prstGeom>
        </p:spPr>
      </p:pic>
      <p:pic>
        <p:nvPicPr>
          <p:cNvPr id="5" name="Содержимое 3" descr="IMG_20160219_155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876"/>
            <a:ext cx="300039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Удивительная </a:t>
            </a:r>
            <a:r>
              <a:rPr lang="ru-RU" b="1" dirty="0" smtClean="0">
                <a:solidFill>
                  <a:srgbClr val="C00000"/>
                </a:solidFill>
              </a:rPr>
              <a:t>шестёрка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Задачи: формировать умение выделять общие признаки, классифицировать, развивать логическое мышление, память, речь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 6 объектов с общими признаками (например, острые, холодные, жаркие, мокрые, пушистые и т.д.). Придумай историю, в которой будут объединены такие предметы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60416_084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00043" y="3428991"/>
            <a:ext cx="2285998" cy="2714644"/>
          </a:xfrm>
          <a:prstGeom prst="rect">
            <a:avLst/>
          </a:prstGeom>
        </p:spPr>
      </p:pic>
      <p:pic>
        <p:nvPicPr>
          <p:cNvPr id="5" name="Рисунок 4" descr="IMG_20160416_084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71865" y="2786061"/>
            <a:ext cx="2143122" cy="2857496"/>
          </a:xfrm>
          <a:prstGeom prst="rect">
            <a:avLst/>
          </a:prstGeom>
        </p:spPr>
      </p:pic>
      <p:pic>
        <p:nvPicPr>
          <p:cNvPr id="6" name="Рисунок 5" descr="IMG_20160416_084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214818"/>
            <a:ext cx="2643174" cy="2357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691</Words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Жили – были… Задачи: развивать память, речь, логическое мышление; учить устанавливать причинно – следственные связи.</vt:lpstr>
      <vt:lpstr> «Сам нарисуй и сам вспомни» Задачи: развивать память, речь; учить выделять главные этапы в тексте, схематически зарисовывать их,  формировать умение пересказывать </vt:lpstr>
      <vt:lpstr>Волшебный календарь Задачи: развивать фантазию, речь, мышление.</vt:lpstr>
      <vt:lpstr>Посмотри и запомни Задачи: развитие памяти, мышления, внимания; формировать умение играть в команде (делиться, уступать, ждать своей очереди).</vt:lpstr>
      <vt:lpstr>Расскажи…</vt:lpstr>
      <vt:lpstr>Вспомни и расскажи…</vt:lpstr>
      <vt:lpstr>Удивительная шестёрка Задачи: формировать умение выделять общие признаки, классифицировать, развивать логическое мышление, память, речь.</vt:lpstr>
      <vt:lpstr>Нарисуй, что слышишь Задачи: развивать слуховую память</vt:lpstr>
      <vt:lpstr>Цвет в помощь</vt:lpstr>
      <vt:lpstr>Составь загадку Задачи: развитие памяти, логического мышления, внимания, речи.</vt:lpstr>
      <vt:lpstr>Вспомни пару  Задачи: развитие памяти, логического мышления, внимания, речи, воображения. </vt:lpstr>
      <vt:lpstr>Что не так? Задачи: развитие внимания, логического мышления, речи, воображения.</vt:lpstr>
      <vt:lpstr>Письмо … Задачи: развитие речи, воображения, мышления, памяти, формировать умение зарисовывать слова схематическими изображениями.</vt:lpstr>
      <vt:lpstr>Метод ассоциаций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города Новосибирска «Детский сад № 59»</dc:title>
  <dc:creator>user</dc:creator>
  <cp:lastModifiedBy>Пользователь Windows</cp:lastModifiedBy>
  <cp:revision>47</cp:revision>
  <dcterms:created xsi:type="dcterms:W3CDTF">2016-04-16T02:09:46Z</dcterms:created>
  <dcterms:modified xsi:type="dcterms:W3CDTF">2019-09-21T23:25:10Z</dcterms:modified>
</cp:coreProperties>
</file>