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2" r:id="rId7"/>
    <p:sldId id="263" r:id="rId8"/>
    <p:sldId id="264" r:id="rId9"/>
    <p:sldId id="259" r:id="rId10"/>
    <p:sldId id="260" r:id="rId11"/>
    <p:sldId id="268" r:id="rId12"/>
    <p:sldId id="269" r:id="rId13"/>
    <p:sldId id="26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-96" y="-11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B755-1308-4B86-9847-D49038C3DC7E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42AF-B9B0-49F9-A8B3-DF709516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38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B755-1308-4B86-9847-D49038C3DC7E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42AF-B9B0-49F9-A8B3-DF709516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11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B755-1308-4B86-9847-D49038C3DC7E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42AF-B9B0-49F9-A8B3-DF709516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86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B755-1308-4B86-9847-D49038C3DC7E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42AF-B9B0-49F9-A8B3-DF709516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0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B755-1308-4B86-9847-D49038C3DC7E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42AF-B9B0-49F9-A8B3-DF709516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7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B755-1308-4B86-9847-D49038C3DC7E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42AF-B9B0-49F9-A8B3-DF709516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00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B755-1308-4B86-9847-D49038C3DC7E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42AF-B9B0-49F9-A8B3-DF709516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08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B755-1308-4B86-9847-D49038C3DC7E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42AF-B9B0-49F9-A8B3-DF709516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20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B755-1308-4B86-9847-D49038C3DC7E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42AF-B9B0-49F9-A8B3-DF709516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71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B755-1308-4B86-9847-D49038C3DC7E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42AF-B9B0-49F9-A8B3-DF709516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75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B755-1308-4B86-9847-D49038C3DC7E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42AF-B9B0-49F9-A8B3-DF709516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86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2B755-1308-4B86-9847-D49038C3DC7E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342AF-B9B0-49F9-A8B3-DF709516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14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593765"/>
            <a:ext cx="10515600" cy="76002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Проведенные мероприятия для детей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1600" y="1401289"/>
            <a:ext cx="7484534" cy="478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8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491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Развлечения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1267" y="1305098"/>
            <a:ext cx="4058193" cy="30436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3924" y="3803074"/>
            <a:ext cx="3964577" cy="2643051"/>
          </a:xfrm>
          <a:prstGeom prst="rect">
            <a:avLst/>
          </a:prstGeom>
        </p:spPr>
      </p:pic>
      <p:pic>
        <p:nvPicPr>
          <p:cNvPr id="9" name="Рисунок 8" descr="20151002_0949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8604663" y="3871355"/>
            <a:ext cx="3190504" cy="23928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9274" y="1092530"/>
            <a:ext cx="4319196" cy="303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6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IMG-20160820-WA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29" y="546265"/>
            <a:ext cx="6302853" cy="5225143"/>
          </a:xfrm>
          <a:prstGeom prst="rect">
            <a:avLst/>
          </a:prstGeom>
        </p:spPr>
      </p:pic>
      <p:pic>
        <p:nvPicPr>
          <p:cNvPr id="4" name="Рисунок 3" descr="IMG_20151130_100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3813" y="1223158"/>
            <a:ext cx="3155860" cy="42055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99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участок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60513_171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2918" y="1077479"/>
            <a:ext cx="2482817" cy="3043258"/>
          </a:xfrm>
        </p:spPr>
      </p:pic>
      <p:pic>
        <p:nvPicPr>
          <p:cNvPr id="5" name="Рисунок 4" descr="IMG_20160513_1725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4286" y="1150257"/>
            <a:ext cx="2829049" cy="3386118"/>
          </a:xfrm>
          <a:prstGeom prst="rect">
            <a:avLst/>
          </a:prstGeom>
        </p:spPr>
      </p:pic>
      <p:pic>
        <p:nvPicPr>
          <p:cNvPr id="6" name="Рисунок 5" descr="IMG_20160513_1725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47513" y="825664"/>
            <a:ext cx="2365910" cy="2962565"/>
          </a:xfrm>
          <a:prstGeom prst="rect">
            <a:avLst/>
          </a:prstGeom>
        </p:spPr>
      </p:pic>
      <p:pic>
        <p:nvPicPr>
          <p:cNvPr id="7" name="Рисунок 6" descr="IMG_20160513_1726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6120" y="3359067"/>
            <a:ext cx="2472789" cy="3297052"/>
          </a:xfrm>
          <a:prstGeom prst="rect">
            <a:avLst/>
          </a:prstGeom>
        </p:spPr>
      </p:pic>
      <p:pic>
        <p:nvPicPr>
          <p:cNvPr id="8" name="Рисунок 7" descr="IMG_20160513_1725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93726" y="3443843"/>
            <a:ext cx="2876550" cy="31053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380010"/>
            <a:ext cx="9144000" cy="62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056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880"/>
            <a:ext cx="10515600" cy="6270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 им.Салтыкова – Щедрина (2 раза)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2744" y="1896278"/>
            <a:ext cx="2841171" cy="3788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8931" y="2326461"/>
            <a:ext cx="4232365" cy="31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28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Экскурсия в «Тридевятое царство»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5178" y="2885705"/>
            <a:ext cx="4160520" cy="2956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1174" y="1524366"/>
            <a:ext cx="4282313" cy="31545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Экскурсия в пожарную часть №5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3080" y="1777936"/>
            <a:ext cx="4251960" cy="31879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7505" y="1681347"/>
            <a:ext cx="3008267" cy="40110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Экскурсия в лабораторию парка чудес Галилео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455" y="1923803"/>
            <a:ext cx="6982690" cy="38119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дублера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60401_152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3510" y="760650"/>
            <a:ext cx="2815326" cy="3136250"/>
          </a:xfrm>
        </p:spPr>
      </p:pic>
      <p:pic>
        <p:nvPicPr>
          <p:cNvPr id="5" name="Рисунок 4" descr="IMG_20160401_1558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3298" y="1508165"/>
            <a:ext cx="2706337" cy="3206338"/>
          </a:xfrm>
          <a:prstGeom prst="rect">
            <a:avLst/>
          </a:prstGeom>
        </p:spPr>
      </p:pic>
      <p:pic>
        <p:nvPicPr>
          <p:cNvPr id="6" name="Рисунок 5" descr="IMG_20160401_173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4626" y="819396"/>
            <a:ext cx="2462645" cy="3283527"/>
          </a:xfrm>
          <a:prstGeom prst="rect">
            <a:avLst/>
          </a:prstGeom>
        </p:spPr>
      </p:pic>
      <p:pic>
        <p:nvPicPr>
          <p:cNvPr id="7" name="Рисунок 6" descr="IMG-20160404-WA0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212" y="2766951"/>
            <a:ext cx="2956957" cy="326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семейных фотогазет: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«Чтоб расти и закаляться, нужно спортом заниматься»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386" y="1925575"/>
            <a:ext cx="2661849" cy="3886881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663" y="1993800"/>
            <a:ext cx="2778956" cy="3916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3674" y="1967848"/>
            <a:ext cx="2695680" cy="39655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Русские народные игры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IMG-20160820-WA0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2675" y="1460665"/>
            <a:ext cx="4566568" cy="4502542"/>
          </a:xfrm>
        </p:spPr>
      </p:pic>
      <p:pic>
        <p:nvPicPr>
          <p:cNvPr id="6" name="Содержимое 3" descr="IMG-20160820-WA0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61" y="1484415"/>
            <a:ext cx="522201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48" y="328354"/>
            <a:ext cx="4319452" cy="32395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0860" y="522198"/>
            <a:ext cx="4093028" cy="3500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4284" y="1692962"/>
            <a:ext cx="2974520" cy="3966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872" y="3678415"/>
            <a:ext cx="4208908" cy="2971767"/>
          </a:xfrm>
          <a:prstGeom prst="rect">
            <a:avLst/>
          </a:prstGeom>
        </p:spPr>
      </p:pic>
      <p:pic>
        <p:nvPicPr>
          <p:cNvPr id="7" name="Рисунок 6" descr="IMG_20151126_1406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14562" y="4143380"/>
            <a:ext cx="3619493" cy="247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5970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39</Words>
  <Application>Microsoft Office PowerPoint</Application>
  <PresentationFormat>Произвольный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Проведенные мероприятия для детей</vt:lpstr>
      <vt:lpstr>   Экскурсия в библиотеку им.Салтыкова – Щедрина (2 раза)</vt:lpstr>
      <vt:lpstr>Экскурсия в «Тридевятое царство»</vt:lpstr>
      <vt:lpstr>Экскурсия в пожарную часть №5</vt:lpstr>
      <vt:lpstr> Экскурсия в лабораторию парка чудес Галилео</vt:lpstr>
      <vt:lpstr>День дублера</vt:lpstr>
      <vt:lpstr>конкурс семейных фотогазет: «Чтоб расти и закаляться, нужно спортом заниматься»</vt:lpstr>
      <vt:lpstr>Русские народные игры</vt:lpstr>
      <vt:lpstr>Выставки</vt:lpstr>
      <vt:lpstr>Развлечения</vt:lpstr>
      <vt:lpstr>Слайд 11</vt:lpstr>
      <vt:lpstr>Наш участок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Mishchenko</dc:creator>
  <cp:lastModifiedBy>Пользователь Windows</cp:lastModifiedBy>
  <cp:revision>17</cp:revision>
  <dcterms:created xsi:type="dcterms:W3CDTF">2016-09-24T03:07:06Z</dcterms:created>
  <dcterms:modified xsi:type="dcterms:W3CDTF">2019-09-08T22:11:50Z</dcterms:modified>
</cp:coreProperties>
</file>