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3" r:id="rId22"/>
    <p:sldId id="284" r:id="rId23"/>
    <p:sldId id="269" r:id="rId24"/>
    <p:sldId id="271" r:id="rId25"/>
    <p:sldId id="276" r:id="rId26"/>
    <p:sldId id="272" r:id="rId27"/>
    <p:sldId id="274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Новосибирска «Детский сад № 59»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«Русские народные игры»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algn="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дети старшего дошкольного возраста и их родители 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Организаторы: </a:t>
            </a:r>
          </a:p>
          <a:p>
            <a:pPr algn="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воспитатель Ананьева Е.В., музыкальный руководитель </a:t>
            </a:r>
          </a:p>
          <a:p>
            <a:pPr algn="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Черкашина О.П.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Новосибирск, 2016г.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8"/>
            <a:ext cx="9144000" cy="21822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Изготавливали атрибуты к играм своими руками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438" y="1428736"/>
            <a:ext cx="4357718" cy="4525963"/>
          </a:xfrm>
        </p:spPr>
      </p:pic>
      <p:pic>
        <p:nvPicPr>
          <p:cNvPr id="6" name="Рисунок 5" descr="IMG-20160820-WA00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428736"/>
            <a:ext cx="3714776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56"/>
            <a:ext cx="9144000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Вспомнили русские народные сказки, в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минигруппах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технике пластилинографии раскрасили иллюстрации к этим сказкам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357298"/>
            <a:ext cx="600079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9144000" cy="2214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Играли в игры: «Петушиные бои»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285860"/>
            <a:ext cx="6929486" cy="435771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9144000" cy="2214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«Укротитель зверей»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428736"/>
            <a:ext cx="6858048" cy="428627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9144000" cy="2467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«Тяни - толкай»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142984"/>
            <a:ext cx="6357982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80"/>
            <a:ext cx="9144000" cy="2610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«Жмурки»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214422"/>
            <a:ext cx="6143668" cy="438308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«Пустое место»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-20160820-WA00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142984"/>
            <a:ext cx="5929354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357694"/>
            <a:ext cx="9144000" cy="2500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«Ручеёк»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214422"/>
            <a:ext cx="6500858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«Бегающий боб»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071546"/>
            <a:ext cx="5786478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884"/>
            <a:ext cx="9144000" cy="2143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«Плетень»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214422"/>
            <a:ext cx="6286544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98"/>
            <a:ext cx="9144000" cy="1928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 этап. Выбор темы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Обсуждая с детьми в какие игры мы сегодня будем играть, одни предлагали уже хорошо известные, наскучившие игры, другие отказывались, спорили. А Майя сказала: «Моя мама рассказывала мне, что когда она была маленькой и жила в деревне, то играла в «Городки». Это была её любимая игра». Конечно детям стало интересно, а  что это за игра, и как в неё играть. Поэтому в течение всего августа, мы с детьми разыскивали, разучивали русские народные игры, разговаривали о культуре русского народа.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94"/>
            <a:ext cx="9144000" cy="2500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«Сапожник»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142984"/>
            <a:ext cx="5715040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9144000" cy="2214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«Растеряха», «Сороконожка»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7686" y="1643050"/>
            <a:ext cx="4525963" cy="4525963"/>
          </a:xfrm>
        </p:spPr>
      </p:pic>
      <p:pic>
        <p:nvPicPr>
          <p:cNvPr id="5" name="Рисунок 4" descr="IMG_20160802_1028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14422"/>
            <a:ext cx="2214578" cy="2952771"/>
          </a:xfrm>
          <a:prstGeom prst="rect">
            <a:avLst/>
          </a:prstGeom>
        </p:spPr>
      </p:pic>
      <p:pic>
        <p:nvPicPr>
          <p:cNvPr id="6" name="Рисунок 5" descr="IMG_20160802_102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3500438"/>
            <a:ext cx="2143122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медведя во бору…»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142984"/>
            <a:ext cx="6000792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9144000" cy="2214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Ходили в гости к малышам и учили их играть в игру «У медведя во бору…»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285861"/>
            <a:ext cx="6500858" cy="450059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884"/>
            <a:ext cx="9144000" cy="2143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Приглашали в гости родителей, научить нас играть в те игры, в которые они играли в детстве.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научились играть в «Городки»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357298"/>
            <a:ext cx="6286544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«Волк и зайцы»</a:t>
            </a:r>
            <a:endParaRPr lang="ru-RU" sz="3600" dirty="0"/>
          </a:p>
        </p:txBody>
      </p:sp>
      <p:pic>
        <p:nvPicPr>
          <p:cNvPr id="4" name="Содержимое 3" descr="IMG-20160820-WA00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142984"/>
            <a:ext cx="6500858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98"/>
            <a:ext cx="9144000" cy="1928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4 этап. Реализация проекта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эффективной реализации проекта мы наполнили центры активности соответствующими материалами: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-20160820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000240"/>
            <a:ext cx="6858000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8"/>
            <a:ext cx="9144000" cy="228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Центры активности: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центре художественного творчества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воплощали свои задумки, много рисовали, раскрашивали, лепили. У нас появись схемы для рисования орнаментов, шаблоны масок, медалей для изготовления атрибутов для игр.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центре литературы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появились новые  книги по теме проекта, иллюстрации, фотографии различных русских народных игр.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центре театрализованной деятельности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появились маски для игры: «Волк и зайцы», «У медведя во бору», «Укротитель диких зверей».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центр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пополнился атрибутами для игры в «Горелки», новыми медалями.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центре сюжетно – ролевой игры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появились элементы русских народных костюмов для ряженья.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этап. Презентация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проекта проходила в виде развлечения «Вот так игра!»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IMG-20160820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500174"/>
            <a:ext cx="6858000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приобщение детей к истокам русской народной культуры, через русские народные игры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детей к культуре русского народа, к народному творчеству, к народным играм;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способствовать объединению детей и взрослых на основе ценностей культуры русского народа;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обеспечить детей необходимой информацией, позволяющей узнавать, разучивать русские народные игры.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информационно-творческий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долговременный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 месяц)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познакомятся с культурой русского народа, узнают основные эллементы русского декоративно прикладного искусства, научатся играть в интересные русские народные игры.</a:t>
            </a:r>
            <a:endParaRPr lang="ru-RU" dirty="0"/>
          </a:p>
        </p:txBody>
      </p:sp>
      <p:pic>
        <p:nvPicPr>
          <p:cNvPr id="4" name="Рисунок 3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94"/>
            <a:ext cx="9144000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Были заданы вопросы детям: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853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550675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мы знаем?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хотим узнать?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узнаем?</a:t>
                      </a:r>
                      <a:endParaRPr lang="ru-RU" dirty="0"/>
                    </a:p>
                  </a:txBody>
                  <a:tcPr/>
                </a:tc>
              </a:tr>
              <a:tr h="26354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Яна: «Я знаю игру «Жмурки»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Лера: «Русские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народные игры – это игры в России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Рома: «Это старые игры»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Майя: «Я умею играть в «Городки»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Кристина: «А у нас есть матрёшка»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Женя: «Много новых игр»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Лера: «Почему у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матрёшки в животе есть ещё матрёшки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Рома: «Играть всё время на улице в разные игры»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Спросим у родителей,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 бабушки, дедушки.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Спросим у воспитателей.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Посмотрим русские мультики.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Поищем в книгах, журналах, в интернете.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9144000" cy="2214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этап. Сбор сведений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Средства: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сказок, статей в энциклопедиях; отгадывание загадок; разучивание считалок,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закличек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рассматривание картинок; пальчиковые, дидактические, сюжетно – ролевые игры, подвижные игры на прогулке.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Деятельность: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иллюстраций, творческая деятельность (рисование, аппликация, лепка). Совместная деятельность детей и родителей: вспомнить и научить своего ребёнка, а также детей группы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играть в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 русскую народную игру, в которую играли сами в детстве.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Совместное творчество по изготовлению      дидактических игр, атрибутов к играм.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для обсуждения: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-Что такое русские народные игры? Где и когда они появились? Зачем нужно играть в русские народные игры?</a:t>
            </a:r>
          </a:p>
          <a:p>
            <a:pPr mar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Какие виды декоративно прикладного искусства существуют в России? 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бывают росписи, орнаменты? 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чего состоит русский костюм?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этап. Выбор проектов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процессе реализации проекта велась работа с детьми:</a:t>
            </a:r>
            <a:endParaRPr lang="ru-RU" sz="2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рассматривание иллюстраций,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чтение, пересказ сказок, заучивание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закличек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считалок, отгадывание загадок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IMG_20160125_085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428868"/>
            <a:ext cx="2214578" cy="2357454"/>
          </a:xfrm>
          <a:prstGeom prst="rect">
            <a:avLst/>
          </a:prstGeom>
        </p:spPr>
      </p:pic>
      <p:pic>
        <p:nvPicPr>
          <p:cNvPr id="5" name="Рисунок 4" descr="20151021_105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00363" y="2357432"/>
            <a:ext cx="2357455" cy="2500330"/>
          </a:xfrm>
          <a:prstGeom prst="rect">
            <a:avLst/>
          </a:prstGeom>
        </p:spPr>
      </p:pic>
      <p:pic>
        <p:nvPicPr>
          <p:cNvPr id="6" name="Рисунок 5" descr="IMG_20151029_173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2428868"/>
            <a:ext cx="2381235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56"/>
            <a:ext cx="9144000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Составляли правила по теме проекта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-20160820-WA00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1142984"/>
            <a:ext cx="492922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9484bd0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Рассматривали разные русские орнаменты, узнали, чем городецкая роспись отличается от дымковской. Познакомились с историей возникновения Матрёшки. В технике пластилинографии создали свою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60820-WA00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2" y="1142984"/>
            <a:ext cx="4525963" cy="4525963"/>
          </a:xfrm>
        </p:spPr>
      </p:pic>
      <p:pic>
        <p:nvPicPr>
          <p:cNvPr id="6" name="Рисунок 5" descr="IMG-20160820-WA0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785926"/>
            <a:ext cx="3428992" cy="30718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792</Words>
  <PresentationFormat>Экран (4:3)</PresentationFormat>
  <Paragraphs>77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муниципальное автономное дошкольное образовательное учреждение города Новосибирска «Детский сад № 59»</vt:lpstr>
      <vt:lpstr>1 этап. Выбор темы</vt:lpstr>
      <vt:lpstr>Цель проекта: приобщение детей к истокам русской народной культуры, через русские народные игры</vt:lpstr>
      <vt:lpstr>Вид проекта: информационно-творческий   Продолжительность проекта: долговременный  (1 месяц)</vt:lpstr>
      <vt:lpstr>Были заданы вопросы детям:</vt:lpstr>
      <vt:lpstr>2 этап. Сбор сведений</vt:lpstr>
      <vt:lpstr>3 этап. Выбор проектов В процессе реализации проекта велась работа с детьми:</vt:lpstr>
      <vt:lpstr>Составляли правила по теме проекта</vt:lpstr>
      <vt:lpstr>Рассматривали разные русские орнаменты, узнали, чем городецкая роспись отличается от дымковской. Познакомились с историей возникновения Матрёшки. В технике пластилинографии создали свою </vt:lpstr>
      <vt:lpstr>Изготавливали атрибуты к играм своими руками</vt:lpstr>
      <vt:lpstr>Вспомнили русские народные сказки, в минигруппах в технике пластилинографии раскрасили иллюстрации к этим сказкам</vt:lpstr>
      <vt:lpstr>Играли в игры: «Петушиные бои» </vt:lpstr>
      <vt:lpstr>«Укротитель зверей»</vt:lpstr>
      <vt:lpstr>«Тяни - толкай»</vt:lpstr>
      <vt:lpstr>«Жмурки»</vt:lpstr>
      <vt:lpstr>«Пустое место»</vt:lpstr>
      <vt:lpstr>«Ручеёк»</vt:lpstr>
      <vt:lpstr>«Бегающий боб»</vt:lpstr>
      <vt:lpstr>«Плетень»</vt:lpstr>
      <vt:lpstr>«Сапожник»</vt:lpstr>
      <vt:lpstr>«Растеряха», «Сороконожка»</vt:lpstr>
      <vt:lpstr>«У медведя во бору…»</vt:lpstr>
      <vt:lpstr>Ходили в гости к малышам и учили их играть в игру «У медведя во бору…»</vt:lpstr>
      <vt:lpstr>Приглашали в гости родителей, научить нас играть в те игры, в которые они играли в детстве.  Мы научились играть в «Городки»</vt:lpstr>
      <vt:lpstr>«Волк и зайцы»</vt:lpstr>
      <vt:lpstr>4 этап. Реализация проекта </vt:lpstr>
      <vt:lpstr>Центры активности:</vt:lpstr>
      <vt:lpstr>5 этап. Презентация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города Новосибирска «Детский сад № 59» </dc:title>
  <dc:creator>user</dc:creator>
  <cp:lastModifiedBy>Пользователь Windows</cp:lastModifiedBy>
  <cp:revision>43</cp:revision>
  <dcterms:created xsi:type="dcterms:W3CDTF">2016-08-20T03:27:51Z</dcterms:created>
  <dcterms:modified xsi:type="dcterms:W3CDTF">2017-03-04T12:39:41Z</dcterms:modified>
</cp:coreProperties>
</file>