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10.09.2019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10.09.2019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10.09.2019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10.09.2019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10.09.2019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10.09.2019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uhlib.ru/domovodstvo/igry_dlja_doshkolnikov_1/p7.ph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ВОЗРАСТНЫЕ  ОСОБЕННОСТИ 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    ДЕТЕЙ  5-6 ЛЕТ</a:t>
            </a:r>
            <a:endParaRPr lang="ru-RU" b="1" i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7" y="285728"/>
            <a:ext cx="7392314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МУНИЦИПАЛЬНОЕ АВТОНОМНОЕ ДОШКОЛЬНОЕ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ОБРАЗОВАТЕЛЬНОЕ УЧРЕЖДЕНИЕ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МКДОУ«Детский </a:t>
            </a:r>
            <a:r>
              <a:rPr lang="ru-RU" sz="2400" b="1" dirty="0" smtClean="0">
                <a:solidFill>
                  <a:srgbClr val="0070C0"/>
                </a:solidFill>
              </a:rPr>
              <a:t>сад </a:t>
            </a:r>
            <a:r>
              <a:rPr lang="ru-RU" sz="2400" b="1" dirty="0" smtClean="0">
                <a:solidFill>
                  <a:srgbClr val="0070C0"/>
                </a:solidFill>
              </a:rPr>
              <a:t>№428»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39552" y="2348880"/>
            <a:ext cx="770485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ПАМЯТЬ: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запоминать 6-8 картинок в течение 1-2 минут;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рассказывать наизусть несколько стихотворений;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пересказать близко к тексту прочитанное произведение;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сравнивать два изображения по памяти;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67544" y="2060848"/>
            <a:ext cx="802838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МЫШЛЕНИЕ:</a:t>
            </a:r>
            <a:endParaRPr kumimoji="0" lang="ru-RU" sz="2800" b="0" i="1" u="sng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определять последовательность событий;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складывать разрезанную картинку из 9 частей;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находить и объяснять несоответствия на рисунках;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находить и объяснять отличия между предметами и явлениями;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5176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находить среди предложенных 4 предметов лишний, объяснять свой выбор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67544" y="1717359"/>
            <a:ext cx="820891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МАТЕМАТИКА</a:t>
            </a:r>
            <a:endParaRPr kumimoji="0" lang="ru-RU" b="1" i="1" u="sng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Счет в пределах 10.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Правильно пользоваться количественными и порядковыми числительными (в пределах 10), отвечает на вопросы: «Сколько?». «Который по счету?»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Уравнивать неравные группы предметов двумя способами.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Сравнивать предметы на глаз(по длине, ширине, высоте, толщине); проверяет точность определенным путем наложения или приложения.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Размещать предметы различной величины (до7-10) в порядке возрастания, убывания их длины, ширины, высоты, толщины.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Выражать местонахождение предмета по отношению к себе, к другим предметам.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Знаеть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некоторые характерные особенности знакомых геометрических фигур.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Называть утро, день, вечер, ночь; иметь представление о смене частей суток.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Называть текущий день недели.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83568" y="1965901"/>
            <a:ext cx="781236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РАЗВИТИЕ РЕЧИ</a:t>
            </a:r>
            <a:endParaRPr kumimoji="0" lang="ru-RU" sz="20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Иметь достаточно богатый словарный запас.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Может участвовать в беседе, высказывать свое мнение.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Уметь аргументировано и доброжелательно оценить ответ, высказывание сверстника.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Составлять по образцу рассказ по сюжетной картине, по набору картинок; последовательно, без существенных пропусков пересказывать небольшие литературные произведения.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Определять место звука в слове.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Уметь подбирать к существительным несколько прилагательных; заменять слова другим словом со сходным значением.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11560" y="1988840"/>
            <a:ext cx="80648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ПОЗНАНИЕ</a:t>
            </a:r>
            <a:endParaRPr kumimoji="0" lang="ru-RU" sz="2400" b="0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Различать и называть виды транспорта, предметы, облегчающие труд человека в быту.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Классифицировать предметы, определять материалы, из которых они сделаны.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название родного города, страны, ее столицы, домашний адрес, И. О.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родителей, их профессии.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о взаимодействии человека с природой в разное время года.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о значении солнца, воздуха, воды для человека, животных, растений.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Бережно относится к природе.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827584" y="2204864"/>
            <a:ext cx="76683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ЧТЕНИЕ ХУДОЖЕСТВЕННОЙ ЛИТЕРАТУРЫ</a:t>
            </a:r>
            <a:endParaRPr kumimoji="0" lang="ru-RU" sz="28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2-3 стихотворения, 2-3 считалки, 2-3 загадки.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Называть жанр произведения.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Драматизировать небольшие сказки, читать по ролям стихотворения.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Называть любимого детского автора, любимые сказки и рассказы.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85720" y="1785926"/>
            <a:ext cx="360553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родители продолжают оставаться примером для детей. Если родители несут позитивную информацию, если у ребенка на душе хорошо, нет страха, обиды, тревоги, то любую информацию (личностную и интеллектуальную) можно заложить в ребенка.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20150616_0836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570074">
            <a:off x="6193739" y="2293100"/>
            <a:ext cx="3048538" cy="2286404"/>
          </a:xfrm>
          <a:prstGeom prst="rect">
            <a:avLst/>
          </a:prstGeom>
        </p:spPr>
      </p:pic>
      <p:pic>
        <p:nvPicPr>
          <p:cNvPr id="5" name="Рисунок 4" descr="20150729_1546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167049">
            <a:off x="3437831" y="3208251"/>
            <a:ext cx="3786214" cy="2839661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916832"/>
            <a:ext cx="75822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Благодарим за внимание!</a:t>
            </a:r>
            <a:endParaRPr lang="ru-RU" sz="4800" dirty="0"/>
          </a:p>
        </p:txBody>
      </p:sp>
      <p:pic>
        <p:nvPicPr>
          <p:cNvPr id="5" name="Рисунок 4" descr="20150706_0959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714620"/>
            <a:ext cx="6985091" cy="3929114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916832"/>
            <a:ext cx="4032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Возраст 5-6 лет это старший дошкольный возраст. Он является очень важным возрастом в развитии познавательной сферы ребенка, интеллектуальной и личностной.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20150611_0942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2000240"/>
            <a:ext cx="3625461" cy="4319812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92696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В 5-6 лет ребенок как губка впитывает всю познавательную информацию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20150617_1202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857364"/>
            <a:ext cx="5715040" cy="4286280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2348880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</a:rPr>
              <a:t>Сензитивный</a:t>
            </a:r>
            <a:r>
              <a:rPr lang="ru-RU" sz="2400" b="1" i="1" dirty="0" smtClean="0">
                <a:solidFill>
                  <a:srgbClr val="FF0000"/>
                </a:solidFill>
              </a:rPr>
              <a:t> период развития</a:t>
            </a:r>
            <a:r>
              <a:rPr lang="ru-RU" sz="2400" dirty="0" smtClean="0">
                <a:solidFill>
                  <a:srgbClr val="0070C0"/>
                </a:solidFill>
              </a:rPr>
              <a:t>— период в жизни человека, создающий наиболее благоприятные условия для формирования у него определенных психологических свойств и видов поведения.</a:t>
            </a:r>
          </a:p>
          <a:p>
            <a:endParaRPr lang="ru-RU" sz="2400" dirty="0" smtClean="0"/>
          </a:p>
          <a:p>
            <a:r>
              <a:rPr lang="ru-RU" sz="2400" b="1" i="1" dirty="0" err="1" smtClean="0">
                <a:solidFill>
                  <a:srgbClr val="FF0000"/>
                </a:solidFill>
              </a:rPr>
              <a:t>Сензитивный</a:t>
            </a:r>
            <a:r>
              <a:rPr lang="ru-RU" sz="2400" b="1" i="1" dirty="0" smtClean="0">
                <a:solidFill>
                  <a:srgbClr val="FF0000"/>
                </a:solidFill>
              </a:rPr>
              <a:t> период</a:t>
            </a:r>
            <a:r>
              <a:rPr lang="ru-RU" sz="2400" dirty="0" smtClean="0">
                <a:solidFill>
                  <a:srgbClr val="0070C0"/>
                </a:solidFill>
              </a:rPr>
              <a:t> — </a:t>
            </a:r>
            <a:r>
              <a:rPr lang="ru-RU" sz="2400" dirty="0" err="1" smtClean="0">
                <a:solidFill>
                  <a:srgbClr val="0070C0"/>
                </a:solidFill>
              </a:rPr>
              <a:t>период</a:t>
            </a:r>
            <a:r>
              <a:rPr lang="ru-RU" sz="2400" dirty="0" smtClean="0">
                <a:solidFill>
                  <a:srgbClr val="0070C0"/>
                </a:solidFill>
              </a:rPr>
              <a:t> наивысших возможностей для наиболее эффективного развития какой-либо стороны психики. 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11560" y="1922930"/>
            <a:ext cx="8208912" cy="41242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Словесные игры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dirty="0" smtClean="0">
              <a:solidFill>
                <a:srgbClr val="000000"/>
              </a:solidFill>
              <a:latin typeface="Verdana" pitchFamily="34" charset="0"/>
              <a:cs typeface="Arial" pitchFamily="34" charset="0"/>
              <a:hlinkClick r:id="rId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Репка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Придумай предложение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Самый находчивый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Назови слово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Конкурс загадок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Счет с препятствиями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Кто кого переговорит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Опиши рисунок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Синонимы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Антонимы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Да, нет, не знаю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Прогулка Кати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и другие</a:t>
            </a:r>
          </a:p>
        </p:txBody>
      </p:sp>
      <p:pic>
        <p:nvPicPr>
          <p:cNvPr id="4" name="Рисунок 3" descr="20150901_0917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250529" y="2250273"/>
            <a:ext cx="4429156" cy="3643338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4482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Конструктор</a:t>
            </a:r>
            <a:r>
              <a:rPr lang="ru-RU" sz="3200" dirty="0" smtClean="0">
                <a:solidFill>
                  <a:srgbClr val="0070C0"/>
                </a:solidFill>
              </a:rPr>
              <a:t> хорошо развивает логическое мышление. 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20150707_0857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2000240"/>
            <a:ext cx="3268289" cy="4357718"/>
          </a:xfrm>
          <a:prstGeom prst="rect">
            <a:avLst/>
          </a:prstGeom>
        </p:spPr>
      </p:pic>
      <p:pic>
        <p:nvPicPr>
          <p:cNvPr id="7" name="Рисунок 6" descr="20150707_085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357562"/>
            <a:ext cx="4381530" cy="328614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logopsi.ucoz.com/_ph/49/827747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857496"/>
            <a:ext cx="6286511" cy="371475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0929" y="187835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ТЕМАТИЧЕСКИЕ ТАБЛИЦЫ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071942"/>
            <a:ext cx="292892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«Четвертый лишний»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istergid.ru/image/upload/2011-08-07/330026694634_2298907_risuno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959562"/>
            <a:ext cx="4345716" cy="48984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500306"/>
            <a:ext cx="40484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Разложи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 порядку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11560" y="2348880"/>
            <a:ext cx="806489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ВНИМАНИЕ: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- выполнить задание, не отвлекаясь в течение 10-12 минут;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удерживать в поле зрения 6-7 предметов;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находить 5-6 отличий между предметами;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 выполнять самостоятельно задания по предложенному образцу;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находить 4-5 пар одинаковых предметов;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208</TotalTime>
  <Words>539</Words>
  <Application>Microsoft Office PowerPoint</Application>
  <PresentationFormat>Экран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Шаблон 2</vt:lpstr>
      <vt:lpstr>ВОЗРАСТНЫЕ  ОСОБЕННОСТИ       ДЕТЕЙ  5-6 ЛЕТ</vt:lpstr>
      <vt:lpstr>Слайд 2</vt:lpstr>
      <vt:lpstr>Слайд 3</vt:lpstr>
      <vt:lpstr>Слайд 4</vt:lpstr>
      <vt:lpstr>Слайд 5</vt:lpstr>
      <vt:lpstr>Слайд 6</vt:lpstr>
      <vt:lpstr>ТЕМАТИЧЕСКИЕ ТАБЛИЦЫ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 ОСОБЕННОСТИ       ДЕТЕЙ  5-6 ЛЕТ</dc:title>
  <dc:creator>Пользователь</dc:creator>
  <cp:lastModifiedBy>Пользователь Windows</cp:lastModifiedBy>
  <cp:revision>23</cp:revision>
  <dcterms:created xsi:type="dcterms:W3CDTF">2013-10-18T17:44:48Z</dcterms:created>
  <dcterms:modified xsi:type="dcterms:W3CDTF">2019-09-10T08:33:26Z</dcterms:modified>
</cp:coreProperties>
</file>